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  <p:sldMasterId id="2147483709" r:id="rId5"/>
    <p:sldMasterId id="2147483710" r:id="rId6"/>
  </p:sldMasterIdLst>
  <p:notesMasterIdLst>
    <p:notesMasterId r:id="rId7"/>
  </p:notesMasterIdLst>
  <p:sldIdLst>
    <p:sldId id="256" r:id="rId8"/>
    <p:sldId id="257" r:id="rId9"/>
    <p:sldId id="258" r:id="rId10"/>
  </p:sldIdLst>
  <p:sldSz cy="5143500" cx="9144000"/>
  <p:notesSz cx="6858000" cy="9144000"/>
  <p:embeddedFontLst>
    <p:embeddedFont>
      <p:font typeface="Ubuntu"/>
      <p:regular r:id="rId11"/>
      <p:bold r:id="rId12"/>
      <p:italic r:id="rId13"/>
      <p:boldItalic r:id="rId14"/>
    </p:embeddedFont>
    <p:embeddedFont>
      <p:font typeface="Economica"/>
      <p:regular r:id="rId15"/>
      <p:bold r:id="rId16"/>
      <p:italic r:id="rId17"/>
      <p:boldItalic r:id="rId18"/>
    </p:embeddedFont>
    <p:embeddedFont>
      <p:font typeface="Oxygen"/>
      <p:regular r:id="rId19"/>
      <p:bold r:id="rId20"/>
    </p:embeddedFont>
    <p:embeddedFont>
      <p:font typeface="Fjalla One"/>
      <p:regular r:id="rId21"/>
    </p:embeddedFont>
    <p:embeddedFont>
      <p:font typeface="PT Sans"/>
      <p:regular r:id="rId22"/>
      <p:bold r:id="rId23"/>
      <p:italic r:id="rId24"/>
      <p:boldItalic r:id="rId25"/>
    </p:embeddedFont>
    <p:embeddedFont>
      <p:font typeface="Dancing Script"/>
      <p:regular r:id="rId26"/>
      <p:bold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xygen-bold.fntdata"/><Relationship Id="rId22" Type="http://schemas.openxmlformats.org/officeDocument/2006/relationships/font" Target="fonts/PTSans-regular.fntdata"/><Relationship Id="rId21" Type="http://schemas.openxmlformats.org/officeDocument/2006/relationships/font" Target="fonts/FjallaOne-regular.fntdata"/><Relationship Id="rId24" Type="http://schemas.openxmlformats.org/officeDocument/2006/relationships/font" Target="fonts/PTSans-italic.fntdata"/><Relationship Id="rId23" Type="http://schemas.openxmlformats.org/officeDocument/2006/relationships/font" Target="fonts/PTSans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DancingScript-regular.fntdata"/><Relationship Id="rId25" Type="http://schemas.openxmlformats.org/officeDocument/2006/relationships/font" Target="fonts/PTSans-boldItalic.fntdata"/><Relationship Id="rId28" Type="http://schemas.openxmlformats.org/officeDocument/2006/relationships/font" Target="fonts/OpenSans-regular.fntdata"/><Relationship Id="rId27" Type="http://schemas.openxmlformats.org/officeDocument/2006/relationships/font" Target="fonts/DancingScript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OpenSans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font" Target="fonts/Ubuntu-regular.fntdata"/><Relationship Id="rId10" Type="http://schemas.openxmlformats.org/officeDocument/2006/relationships/slide" Target="slides/slide3.xml"/><Relationship Id="rId13" Type="http://schemas.openxmlformats.org/officeDocument/2006/relationships/font" Target="fonts/Ubuntu-italic.fntdata"/><Relationship Id="rId12" Type="http://schemas.openxmlformats.org/officeDocument/2006/relationships/font" Target="fonts/Ubuntu-bold.fntdata"/><Relationship Id="rId15" Type="http://schemas.openxmlformats.org/officeDocument/2006/relationships/font" Target="fonts/Economica-regular.fntdata"/><Relationship Id="rId14" Type="http://schemas.openxmlformats.org/officeDocument/2006/relationships/font" Target="fonts/Ubuntu-boldItalic.fntdata"/><Relationship Id="rId17" Type="http://schemas.openxmlformats.org/officeDocument/2006/relationships/font" Target="fonts/Economica-italic.fntdata"/><Relationship Id="rId16" Type="http://schemas.openxmlformats.org/officeDocument/2006/relationships/font" Target="fonts/Economica-bold.fntdata"/><Relationship Id="rId19" Type="http://schemas.openxmlformats.org/officeDocument/2006/relationships/font" Target="fonts/Oxygen-regular.fntdata"/><Relationship Id="rId18" Type="http://schemas.openxmlformats.org/officeDocument/2006/relationships/font" Target="fonts/Economica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089c7919b_1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f089c7919b_1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f089c7919b_5_54:notes"/>
          <p:cNvSpPr txBox="1"/>
          <p:nvPr>
            <p:ph idx="1" type="body"/>
          </p:nvPr>
        </p:nvSpPr>
        <p:spPr>
          <a:xfrm>
            <a:off x="685787" y="4343386"/>
            <a:ext cx="5486382" cy="4114795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f089c7919b_5_54:notes"/>
          <p:cNvSpPr/>
          <p:nvPr>
            <p:ph idx="2" type="sldImg"/>
          </p:nvPr>
        </p:nvSpPr>
        <p:spPr>
          <a:xfrm>
            <a:off x="1143141" y="685795"/>
            <a:ext cx="45723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f089c7919b_1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f089c7919b_1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10" Type="http://schemas.openxmlformats.org/officeDocument/2006/relationships/image" Target="../media/image4.png"/><Relationship Id="rId9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24.png"/><Relationship Id="rId8" Type="http://schemas.openxmlformats.org/officeDocument/2006/relationships/image" Target="../media/image1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57172" y="205067"/>
            <a:ext cx="8228763" cy="858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457172" y="1203299"/>
            <a:ext cx="8228763" cy="2982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457172" y="205067"/>
            <a:ext cx="8228763" cy="858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57172" y="1203299"/>
            <a:ext cx="8228763" cy="2982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457172" y="205067"/>
            <a:ext cx="8228763" cy="858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57172" y="1203299"/>
            <a:ext cx="4015600" cy="2982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673927" y="1203299"/>
            <a:ext cx="4015600" cy="2982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457172" y="205067"/>
            <a:ext cx="8228763" cy="858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idx="1" type="subTitle"/>
          </p:nvPr>
        </p:nvSpPr>
        <p:spPr>
          <a:xfrm>
            <a:off x="457172" y="205067"/>
            <a:ext cx="8228763" cy="3980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57172" y="205067"/>
            <a:ext cx="8228763" cy="858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457172" y="1203299"/>
            <a:ext cx="4015600" cy="1422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2" type="body"/>
          </p:nvPr>
        </p:nvSpPr>
        <p:spPr>
          <a:xfrm>
            <a:off x="4673927" y="1203299"/>
            <a:ext cx="4015600" cy="2982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3" type="body"/>
          </p:nvPr>
        </p:nvSpPr>
        <p:spPr>
          <a:xfrm>
            <a:off x="457172" y="2761220"/>
            <a:ext cx="4015600" cy="1422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457172" y="205067"/>
            <a:ext cx="8228763" cy="858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" type="body"/>
          </p:nvPr>
        </p:nvSpPr>
        <p:spPr>
          <a:xfrm>
            <a:off x="457172" y="1203299"/>
            <a:ext cx="4015600" cy="2982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2" type="body"/>
          </p:nvPr>
        </p:nvSpPr>
        <p:spPr>
          <a:xfrm>
            <a:off x="4673927" y="1203299"/>
            <a:ext cx="4015600" cy="1422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3" type="body"/>
          </p:nvPr>
        </p:nvSpPr>
        <p:spPr>
          <a:xfrm>
            <a:off x="4673927" y="2761220"/>
            <a:ext cx="4015600" cy="1422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457172" y="205067"/>
            <a:ext cx="8228763" cy="858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457172" y="1203299"/>
            <a:ext cx="4015600" cy="1422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2" type="body"/>
          </p:nvPr>
        </p:nvSpPr>
        <p:spPr>
          <a:xfrm>
            <a:off x="4673927" y="1203299"/>
            <a:ext cx="4015600" cy="1422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3" type="body"/>
          </p:nvPr>
        </p:nvSpPr>
        <p:spPr>
          <a:xfrm>
            <a:off x="457172" y="2761220"/>
            <a:ext cx="8228763" cy="1422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title"/>
          </p:nvPr>
        </p:nvSpPr>
        <p:spPr>
          <a:xfrm>
            <a:off x="457172" y="205067"/>
            <a:ext cx="8228763" cy="858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457172" y="1203299"/>
            <a:ext cx="8228763" cy="1422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2" type="body"/>
          </p:nvPr>
        </p:nvSpPr>
        <p:spPr>
          <a:xfrm>
            <a:off x="457172" y="2761220"/>
            <a:ext cx="8228763" cy="1422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type="title"/>
          </p:nvPr>
        </p:nvSpPr>
        <p:spPr>
          <a:xfrm>
            <a:off x="457172" y="205067"/>
            <a:ext cx="8228763" cy="858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1" type="body"/>
          </p:nvPr>
        </p:nvSpPr>
        <p:spPr>
          <a:xfrm>
            <a:off x="457172" y="1203299"/>
            <a:ext cx="4015600" cy="1422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2" type="body"/>
          </p:nvPr>
        </p:nvSpPr>
        <p:spPr>
          <a:xfrm>
            <a:off x="4673927" y="1203299"/>
            <a:ext cx="4015600" cy="1422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3" type="body"/>
          </p:nvPr>
        </p:nvSpPr>
        <p:spPr>
          <a:xfrm>
            <a:off x="457172" y="2761220"/>
            <a:ext cx="4015600" cy="1422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4" type="body"/>
          </p:nvPr>
        </p:nvSpPr>
        <p:spPr>
          <a:xfrm>
            <a:off x="4673927" y="2761220"/>
            <a:ext cx="4015600" cy="1422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title"/>
          </p:nvPr>
        </p:nvSpPr>
        <p:spPr>
          <a:xfrm>
            <a:off x="457172" y="205067"/>
            <a:ext cx="8228763" cy="858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" type="body"/>
          </p:nvPr>
        </p:nvSpPr>
        <p:spPr>
          <a:xfrm>
            <a:off x="457172" y="1203299"/>
            <a:ext cx="2649310" cy="1422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2" type="body"/>
          </p:nvPr>
        </p:nvSpPr>
        <p:spPr>
          <a:xfrm>
            <a:off x="3239388" y="1203299"/>
            <a:ext cx="2649310" cy="1422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3" type="body"/>
          </p:nvPr>
        </p:nvSpPr>
        <p:spPr>
          <a:xfrm>
            <a:off x="6021277" y="1203299"/>
            <a:ext cx="2649310" cy="1422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4" type="body"/>
          </p:nvPr>
        </p:nvSpPr>
        <p:spPr>
          <a:xfrm>
            <a:off x="457172" y="2761220"/>
            <a:ext cx="2649310" cy="1422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5" type="body"/>
          </p:nvPr>
        </p:nvSpPr>
        <p:spPr>
          <a:xfrm>
            <a:off x="3239388" y="2761220"/>
            <a:ext cx="2649310" cy="1422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6" type="body"/>
          </p:nvPr>
        </p:nvSpPr>
        <p:spPr>
          <a:xfrm>
            <a:off x="6021277" y="2761220"/>
            <a:ext cx="2649310" cy="1422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 txBox="1"/>
          <p:nvPr>
            <p:ph type="ctrTitle"/>
          </p:nvPr>
        </p:nvSpPr>
        <p:spPr>
          <a:xfrm>
            <a:off x="1026600" y="1170975"/>
            <a:ext cx="7090800" cy="17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9" name="Google Shape;119;p27"/>
          <p:cNvSpPr txBox="1"/>
          <p:nvPr>
            <p:ph idx="1" type="subTitle"/>
          </p:nvPr>
        </p:nvSpPr>
        <p:spPr>
          <a:xfrm>
            <a:off x="2307775" y="3282525"/>
            <a:ext cx="45288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713225" y="2997025"/>
            <a:ext cx="443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8"/>
          <p:cNvSpPr txBox="1"/>
          <p:nvPr>
            <p:ph hasCustomPrompt="1" idx="2" type="title"/>
          </p:nvPr>
        </p:nvSpPr>
        <p:spPr>
          <a:xfrm>
            <a:off x="713225" y="1828225"/>
            <a:ext cx="1693200" cy="11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3" name="Google Shape;123;p28"/>
          <p:cNvSpPr txBox="1"/>
          <p:nvPr>
            <p:ph idx="1" type="subTitle"/>
          </p:nvPr>
        </p:nvSpPr>
        <p:spPr>
          <a:xfrm>
            <a:off x="713225" y="3838825"/>
            <a:ext cx="44376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4" name="Google Shape;124;p28"/>
          <p:cNvPicPr preferRelativeResize="0"/>
          <p:nvPr/>
        </p:nvPicPr>
        <p:blipFill rotWithShape="1">
          <a:blip r:embed="rId2">
            <a:alphaModFix/>
          </a:blip>
          <a:srcRect b="0" l="20627" r="20621" t="0"/>
          <a:stretch/>
        </p:blipFill>
        <p:spPr>
          <a:xfrm rot="5400000">
            <a:off x="147825" y="-1695287"/>
            <a:ext cx="2542225" cy="432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8"/>
          <p:cNvPicPr preferRelativeResize="0"/>
          <p:nvPr/>
        </p:nvPicPr>
        <p:blipFill rotWithShape="1">
          <a:blip r:embed="rId3">
            <a:alphaModFix/>
          </a:blip>
          <a:srcRect b="0" l="7485" r="3292" t="0"/>
          <a:stretch/>
        </p:blipFill>
        <p:spPr>
          <a:xfrm rot="10670346">
            <a:off x="-1000025" y="-660153"/>
            <a:ext cx="2264923" cy="317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 rotWithShape="1">
          <a:blip r:embed="rId4">
            <a:alphaModFix/>
          </a:blip>
          <a:srcRect b="0" l="16811" r="7390" t="0"/>
          <a:stretch/>
        </p:blipFill>
        <p:spPr>
          <a:xfrm rot="8372606">
            <a:off x="-263750" y="-568165"/>
            <a:ext cx="1693198" cy="223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1" type="body"/>
          </p:nvPr>
        </p:nvSpPr>
        <p:spPr>
          <a:xfrm>
            <a:off x="720000" y="1095550"/>
            <a:ext cx="7704000" cy="35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800"/>
              <a:buFont typeface="Nunito Light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130" name="Google Shape;13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156456">
            <a:off x="7982565" y="4306611"/>
            <a:ext cx="732783" cy="73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9"/>
          <p:cNvPicPr preferRelativeResize="0"/>
          <p:nvPr/>
        </p:nvPicPr>
        <p:blipFill rotWithShape="1">
          <a:blip r:embed="rId3">
            <a:alphaModFix/>
          </a:blip>
          <a:srcRect b="71687" l="74958" r="0" t="0"/>
          <a:stretch/>
        </p:blipFill>
        <p:spPr>
          <a:xfrm flipH="1">
            <a:off x="1" y="3250"/>
            <a:ext cx="1786224" cy="113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3414" y="4361802"/>
            <a:ext cx="732775" cy="732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2" type="title"/>
          </p:nvPr>
        </p:nvSpPr>
        <p:spPr>
          <a:xfrm>
            <a:off x="1966413" y="3286125"/>
            <a:ext cx="23418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6" name="Google Shape;136;p30"/>
          <p:cNvSpPr txBox="1"/>
          <p:nvPr>
            <p:ph idx="3" type="title"/>
          </p:nvPr>
        </p:nvSpPr>
        <p:spPr>
          <a:xfrm>
            <a:off x="4835907" y="3286125"/>
            <a:ext cx="23418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4835905" y="3677174"/>
            <a:ext cx="23418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8" name="Google Shape;138;p30"/>
          <p:cNvSpPr txBox="1"/>
          <p:nvPr>
            <p:ph idx="4" type="subTitle"/>
          </p:nvPr>
        </p:nvSpPr>
        <p:spPr>
          <a:xfrm>
            <a:off x="1966576" y="3677174"/>
            <a:ext cx="23418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9" name="Google Shape;13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3414" y="4361802"/>
            <a:ext cx="732775" cy="73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156456">
            <a:off x="7982565" y="4306611"/>
            <a:ext cx="732783" cy="73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100" y="4124825"/>
            <a:ext cx="1292074" cy="129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033451" y="-1046225"/>
            <a:ext cx="2794424" cy="279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0"/>
          <p:cNvPicPr preferRelativeResize="0"/>
          <p:nvPr/>
        </p:nvPicPr>
        <p:blipFill rotWithShape="1">
          <a:blip r:embed="rId4">
            <a:alphaModFix/>
          </a:blip>
          <a:srcRect b="0" l="28007" r="28576" t="0"/>
          <a:stretch/>
        </p:blipFill>
        <p:spPr>
          <a:xfrm rot="-9913019">
            <a:off x="8276019" y="-639981"/>
            <a:ext cx="1316037" cy="303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61953" y="3220477"/>
            <a:ext cx="2233929" cy="223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47" name="Google Shape;14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3414" y="4361802"/>
            <a:ext cx="732775" cy="73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156456">
            <a:off x="7982565" y="4306611"/>
            <a:ext cx="732783" cy="73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61953" y="3220477"/>
            <a:ext cx="2233929" cy="223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100" y="4124825"/>
            <a:ext cx="1292074" cy="129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1"/>
          <p:cNvPicPr preferRelativeResize="0"/>
          <p:nvPr/>
        </p:nvPicPr>
        <p:blipFill rotWithShape="1">
          <a:blip r:embed="rId4">
            <a:alphaModFix/>
          </a:blip>
          <a:srcRect b="0" l="28007" r="28576" t="0"/>
          <a:stretch/>
        </p:blipFill>
        <p:spPr>
          <a:xfrm rot="-9913019">
            <a:off x="8276019" y="-639981"/>
            <a:ext cx="1316037" cy="303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033451" y="-1046225"/>
            <a:ext cx="2794424" cy="279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55" name="Google Shape;155;p32"/>
          <p:cNvPicPr preferRelativeResize="0"/>
          <p:nvPr/>
        </p:nvPicPr>
        <p:blipFill rotWithShape="1">
          <a:blip r:embed="rId2">
            <a:alphaModFix/>
          </a:blip>
          <a:srcRect b="0" l="74958" r="0" t="0"/>
          <a:stretch/>
        </p:blipFill>
        <p:spPr>
          <a:xfrm flipH="1">
            <a:off x="-2" y="0"/>
            <a:ext cx="22898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414" y="4361802"/>
            <a:ext cx="732775" cy="73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156456">
            <a:off x="7982565" y="4306611"/>
            <a:ext cx="732783" cy="73277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2"/>
          <p:cNvSpPr txBox="1"/>
          <p:nvPr>
            <p:ph idx="1" type="body"/>
          </p:nvPr>
        </p:nvSpPr>
        <p:spPr>
          <a:xfrm>
            <a:off x="808100" y="1224950"/>
            <a:ext cx="3913500" cy="3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800"/>
              <a:buFont typeface="Nunito Light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type="title"/>
          </p:nvPr>
        </p:nvSpPr>
        <p:spPr>
          <a:xfrm>
            <a:off x="2317950" y="1598463"/>
            <a:ext cx="4508100" cy="21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161" name="Google Shape;16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53403">
            <a:off x="-1203104" y="-327353"/>
            <a:ext cx="2233929" cy="2233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900000">
            <a:off x="-476211" y="-324534"/>
            <a:ext cx="2233930" cy="223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02">
            <a:off x="-806139" y="-556540"/>
            <a:ext cx="2233928" cy="2233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type="title"/>
          </p:nvPr>
        </p:nvSpPr>
        <p:spPr>
          <a:xfrm>
            <a:off x="4813100" y="1298863"/>
            <a:ext cx="3298500" cy="8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7" name="Google Shape;167;p34"/>
          <p:cNvSpPr txBox="1"/>
          <p:nvPr>
            <p:ph idx="1" type="subTitle"/>
          </p:nvPr>
        </p:nvSpPr>
        <p:spPr>
          <a:xfrm>
            <a:off x="4813100" y="2157488"/>
            <a:ext cx="3298500" cy="16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8" name="Google Shape;168;p34"/>
          <p:cNvPicPr preferRelativeResize="0"/>
          <p:nvPr/>
        </p:nvPicPr>
        <p:blipFill rotWithShape="1">
          <a:blip r:embed="rId2">
            <a:alphaModFix/>
          </a:blip>
          <a:srcRect b="0" l="20627" r="20621" t="0"/>
          <a:stretch/>
        </p:blipFill>
        <p:spPr>
          <a:xfrm rot="5400000">
            <a:off x="147825" y="-1695287"/>
            <a:ext cx="2542225" cy="432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4"/>
          <p:cNvPicPr preferRelativeResize="0"/>
          <p:nvPr/>
        </p:nvPicPr>
        <p:blipFill rotWithShape="1">
          <a:blip r:embed="rId3">
            <a:alphaModFix/>
          </a:blip>
          <a:srcRect b="0" l="7485" r="3292" t="0"/>
          <a:stretch/>
        </p:blipFill>
        <p:spPr>
          <a:xfrm rot="10670346">
            <a:off x="-1000025" y="-660153"/>
            <a:ext cx="2264923" cy="317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4"/>
          <p:cNvPicPr preferRelativeResize="0"/>
          <p:nvPr/>
        </p:nvPicPr>
        <p:blipFill rotWithShape="1">
          <a:blip r:embed="rId4">
            <a:alphaModFix/>
          </a:blip>
          <a:srcRect b="0" l="16811" r="7390" t="0"/>
          <a:stretch/>
        </p:blipFill>
        <p:spPr>
          <a:xfrm rot="8372606">
            <a:off x="-263750" y="-568165"/>
            <a:ext cx="1693198" cy="223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/>
          <p:nvPr>
            <p:ph type="title"/>
          </p:nvPr>
        </p:nvSpPr>
        <p:spPr>
          <a:xfrm>
            <a:off x="1469300" y="3806750"/>
            <a:ext cx="6205500" cy="675000"/>
          </a:xfrm>
          <a:prstGeom prst="rect">
            <a:avLst/>
          </a:prstGeom>
          <a:solidFill>
            <a:schemeClr val="lt1"/>
          </a:solidFill>
          <a:ln cap="rnd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73" name="Google Shape;17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8353408">
            <a:off x="-26503" y="-572593"/>
            <a:ext cx="2029849" cy="202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9900003">
            <a:off x="-597224" y="-240128"/>
            <a:ext cx="2029854" cy="2029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-443004" y="-572590"/>
            <a:ext cx="2029852" cy="2029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353408">
            <a:off x="7123953" y="-574605"/>
            <a:ext cx="2029849" cy="202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900003">
            <a:off x="7694670" y="-242139"/>
            <a:ext cx="2029854" cy="2029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540452" y="-574601"/>
            <a:ext cx="2029852" cy="2029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6"/>
          <p:cNvSpPr txBox="1"/>
          <p:nvPr>
            <p:ph hasCustomPrompt="1" type="title"/>
          </p:nvPr>
        </p:nvSpPr>
        <p:spPr>
          <a:xfrm>
            <a:off x="1991600" y="1503150"/>
            <a:ext cx="5160600" cy="14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2" name="Google Shape;182;p36"/>
          <p:cNvSpPr txBox="1"/>
          <p:nvPr>
            <p:ph idx="1" type="subTitle"/>
          </p:nvPr>
        </p:nvSpPr>
        <p:spPr>
          <a:xfrm>
            <a:off x="2406750" y="3266863"/>
            <a:ext cx="4330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7" name="Google Shape;187;p38"/>
          <p:cNvSpPr txBox="1"/>
          <p:nvPr>
            <p:ph idx="2" type="title"/>
          </p:nvPr>
        </p:nvSpPr>
        <p:spPr>
          <a:xfrm>
            <a:off x="1757250" y="1747600"/>
            <a:ext cx="1903500" cy="3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38"/>
          <p:cNvSpPr txBox="1"/>
          <p:nvPr>
            <p:ph idx="1" type="subTitle"/>
          </p:nvPr>
        </p:nvSpPr>
        <p:spPr>
          <a:xfrm>
            <a:off x="1757250" y="2063341"/>
            <a:ext cx="190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8"/>
          <p:cNvSpPr txBox="1"/>
          <p:nvPr>
            <p:ph hasCustomPrompt="1" idx="3" type="title"/>
          </p:nvPr>
        </p:nvSpPr>
        <p:spPr>
          <a:xfrm>
            <a:off x="1050450" y="1501400"/>
            <a:ext cx="630600" cy="11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38"/>
          <p:cNvSpPr txBox="1"/>
          <p:nvPr>
            <p:ph idx="4" type="title"/>
          </p:nvPr>
        </p:nvSpPr>
        <p:spPr>
          <a:xfrm>
            <a:off x="1757250" y="3457600"/>
            <a:ext cx="1903500" cy="3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1" name="Google Shape;191;p38"/>
          <p:cNvSpPr txBox="1"/>
          <p:nvPr>
            <p:ph idx="5" type="subTitle"/>
          </p:nvPr>
        </p:nvSpPr>
        <p:spPr>
          <a:xfrm>
            <a:off x="1757250" y="3773341"/>
            <a:ext cx="190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8"/>
          <p:cNvSpPr txBox="1"/>
          <p:nvPr>
            <p:ph hasCustomPrompt="1" idx="6" type="title"/>
          </p:nvPr>
        </p:nvSpPr>
        <p:spPr>
          <a:xfrm>
            <a:off x="1050450" y="3182675"/>
            <a:ext cx="630600" cy="11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38"/>
          <p:cNvSpPr txBox="1"/>
          <p:nvPr>
            <p:ph idx="7" type="title"/>
          </p:nvPr>
        </p:nvSpPr>
        <p:spPr>
          <a:xfrm>
            <a:off x="4519500" y="1724450"/>
            <a:ext cx="1903500" cy="3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4" name="Google Shape;194;p38"/>
          <p:cNvSpPr txBox="1"/>
          <p:nvPr>
            <p:ph idx="8" type="subTitle"/>
          </p:nvPr>
        </p:nvSpPr>
        <p:spPr>
          <a:xfrm>
            <a:off x="4519500" y="2040191"/>
            <a:ext cx="190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8"/>
          <p:cNvSpPr txBox="1"/>
          <p:nvPr>
            <p:ph hasCustomPrompt="1" idx="9" type="title"/>
          </p:nvPr>
        </p:nvSpPr>
        <p:spPr>
          <a:xfrm>
            <a:off x="3812700" y="1501400"/>
            <a:ext cx="630600" cy="11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" name="Google Shape;196;p38"/>
          <p:cNvSpPr txBox="1"/>
          <p:nvPr>
            <p:ph idx="13" type="title"/>
          </p:nvPr>
        </p:nvSpPr>
        <p:spPr>
          <a:xfrm>
            <a:off x="4519500" y="3405725"/>
            <a:ext cx="1903500" cy="3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7" name="Google Shape;197;p38"/>
          <p:cNvSpPr txBox="1"/>
          <p:nvPr>
            <p:ph idx="14" type="subTitle"/>
          </p:nvPr>
        </p:nvSpPr>
        <p:spPr>
          <a:xfrm>
            <a:off x="4519500" y="3721466"/>
            <a:ext cx="190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8"/>
          <p:cNvSpPr txBox="1"/>
          <p:nvPr>
            <p:ph hasCustomPrompt="1" idx="15" type="title"/>
          </p:nvPr>
        </p:nvSpPr>
        <p:spPr>
          <a:xfrm>
            <a:off x="3812700" y="3182675"/>
            <a:ext cx="630600" cy="11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>
            <p:ph type="title"/>
          </p:nvPr>
        </p:nvSpPr>
        <p:spPr>
          <a:xfrm>
            <a:off x="2311800" y="1391375"/>
            <a:ext cx="4520400" cy="14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0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1" name="Google Shape;201;p39"/>
          <p:cNvSpPr txBox="1"/>
          <p:nvPr>
            <p:ph idx="1" type="subTitle"/>
          </p:nvPr>
        </p:nvSpPr>
        <p:spPr>
          <a:xfrm>
            <a:off x="2434350" y="3272425"/>
            <a:ext cx="43212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2" name="Google Shape;20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2928" y="0"/>
            <a:ext cx="30289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9"/>
          <p:cNvPicPr preferRelativeResize="0"/>
          <p:nvPr/>
        </p:nvPicPr>
        <p:blipFill rotWithShape="1">
          <a:blip r:embed="rId3">
            <a:alphaModFix/>
          </a:blip>
          <a:srcRect b="0" l="74958" r="0" t="0"/>
          <a:stretch/>
        </p:blipFill>
        <p:spPr>
          <a:xfrm>
            <a:off x="6854198" y="0"/>
            <a:ext cx="22898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/>
          <p:nvPr>
            <p:ph type="title"/>
          </p:nvPr>
        </p:nvSpPr>
        <p:spPr>
          <a:xfrm>
            <a:off x="2391900" y="3100275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6" name="Google Shape;206;p40"/>
          <p:cNvSpPr txBox="1"/>
          <p:nvPr>
            <p:ph idx="1" type="subTitle"/>
          </p:nvPr>
        </p:nvSpPr>
        <p:spPr>
          <a:xfrm>
            <a:off x="1226400" y="1511300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207" name="Google Shape;207;p40"/>
          <p:cNvPicPr preferRelativeResize="0"/>
          <p:nvPr/>
        </p:nvPicPr>
        <p:blipFill rotWithShape="1">
          <a:blip r:embed="rId2">
            <a:alphaModFix/>
          </a:blip>
          <a:srcRect b="0" l="20627" r="20621" t="0"/>
          <a:stretch/>
        </p:blipFill>
        <p:spPr>
          <a:xfrm rot="5400000">
            <a:off x="147825" y="-1695287"/>
            <a:ext cx="2542225" cy="432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0"/>
          <p:cNvPicPr preferRelativeResize="0"/>
          <p:nvPr/>
        </p:nvPicPr>
        <p:blipFill rotWithShape="1">
          <a:blip r:embed="rId3">
            <a:alphaModFix/>
          </a:blip>
          <a:srcRect b="0" l="7485" r="3292" t="0"/>
          <a:stretch/>
        </p:blipFill>
        <p:spPr>
          <a:xfrm rot="10670346">
            <a:off x="-1000025" y="-660153"/>
            <a:ext cx="2264923" cy="317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0"/>
          <p:cNvPicPr preferRelativeResize="0"/>
          <p:nvPr/>
        </p:nvPicPr>
        <p:blipFill rotWithShape="1">
          <a:blip r:embed="rId4">
            <a:alphaModFix/>
          </a:blip>
          <a:srcRect b="0" l="16811" r="7390" t="0"/>
          <a:stretch/>
        </p:blipFill>
        <p:spPr>
          <a:xfrm rot="8372606">
            <a:off x="-263750" y="-568165"/>
            <a:ext cx="1693198" cy="223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0"/>
          <p:cNvPicPr preferRelativeResize="0"/>
          <p:nvPr/>
        </p:nvPicPr>
        <p:blipFill rotWithShape="1">
          <a:blip r:embed="rId5">
            <a:alphaModFix/>
          </a:blip>
          <a:srcRect b="0" l="0" r="76308" t="51323"/>
          <a:stretch/>
        </p:blipFill>
        <p:spPr>
          <a:xfrm flipH="1">
            <a:off x="6977625" y="2639900"/>
            <a:ext cx="2166374" cy="250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3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41"/>
          <p:cNvSpPr txBox="1"/>
          <p:nvPr>
            <p:ph type="title"/>
          </p:nvPr>
        </p:nvSpPr>
        <p:spPr>
          <a:xfrm>
            <a:off x="3993175" y="2527650"/>
            <a:ext cx="443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4" name="Google Shape;214;p41"/>
          <p:cNvSpPr txBox="1"/>
          <p:nvPr>
            <p:ph hasCustomPrompt="1" idx="2" type="title"/>
          </p:nvPr>
        </p:nvSpPr>
        <p:spPr>
          <a:xfrm>
            <a:off x="6737575" y="1358850"/>
            <a:ext cx="1693200" cy="11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5" name="Google Shape;215;p41"/>
          <p:cNvSpPr txBox="1"/>
          <p:nvPr>
            <p:ph idx="1" type="subTitle"/>
          </p:nvPr>
        </p:nvSpPr>
        <p:spPr>
          <a:xfrm>
            <a:off x="3993175" y="3369450"/>
            <a:ext cx="44376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6" name="Google Shape;216;p41"/>
          <p:cNvPicPr preferRelativeResize="0"/>
          <p:nvPr/>
        </p:nvPicPr>
        <p:blipFill rotWithShape="1">
          <a:blip r:embed="rId2">
            <a:alphaModFix/>
          </a:blip>
          <a:srcRect b="0" l="74958" r="0" t="47837"/>
          <a:stretch/>
        </p:blipFill>
        <p:spPr>
          <a:xfrm flipH="1" rot="10800000">
            <a:off x="6854200" y="1"/>
            <a:ext cx="2289802" cy="26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1"/>
          <p:cNvPicPr preferRelativeResize="0"/>
          <p:nvPr/>
        </p:nvPicPr>
        <p:blipFill rotWithShape="1">
          <a:blip r:embed="rId3">
            <a:alphaModFix/>
          </a:blip>
          <a:srcRect b="77685" l="0" r="76073" t="0"/>
          <a:stretch/>
        </p:blipFill>
        <p:spPr>
          <a:xfrm rot="10800000">
            <a:off x="6956150" y="3995725"/>
            <a:ext cx="2187850" cy="11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/>
          <p:nvPr>
            <p:ph type="title"/>
          </p:nvPr>
        </p:nvSpPr>
        <p:spPr>
          <a:xfrm>
            <a:off x="2353200" y="2527650"/>
            <a:ext cx="443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0" name="Google Shape;220;p42"/>
          <p:cNvSpPr txBox="1"/>
          <p:nvPr>
            <p:ph hasCustomPrompt="1" idx="2" type="title"/>
          </p:nvPr>
        </p:nvSpPr>
        <p:spPr>
          <a:xfrm>
            <a:off x="3725400" y="1197050"/>
            <a:ext cx="1693200" cy="11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1" name="Google Shape;221;p42"/>
          <p:cNvSpPr txBox="1"/>
          <p:nvPr>
            <p:ph idx="1" type="subTitle"/>
          </p:nvPr>
        </p:nvSpPr>
        <p:spPr>
          <a:xfrm>
            <a:off x="2353200" y="3369450"/>
            <a:ext cx="44376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3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/>
          <p:nvPr>
            <p:ph type="title"/>
          </p:nvPr>
        </p:nvSpPr>
        <p:spPr>
          <a:xfrm>
            <a:off x="4830025" y="1084825"/>
            <a:ext cx="3076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4" name="Google Shape;224;p43"/>
          <p:cNvSpPr txBox="1"/>
          <p:nvPr>
            <p:ph hasCustomPrompt="1" idx="2" type="title"/>
          </p:nvPr>
        </p:nvSpPr>
        <p:spPr>
          <a:xfrm>
            <a:off x="5521525" y="2237850"/>
            <a:ext cx="1693200" cy="11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5" name="Google Shape;225;p43"/>
          <p:cNvSpPr txBox="1"/>
          <p:nvPr>
            <p:ph idx="1" type="subTitle"/>
          </p:nvPr>
        </p:nvSpPr>
        <p:spPr>
          <a:xfrm>
            <a:off x="4149325" y="3472575"/>
            <a:ext cx="44376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6" name="Google Shape;226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606549" y="-310550"/>
            <a:ext cx="2357475" cy="23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636800" y="-282725"/>
            <a:ext cx="1489549" cy="14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4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1" name="Google Shape;231;p44"/>
          <p:cNvSpPr txBox="1"/>
          <p:nvPr>
            <p:ph idx="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61953" y="3220477"/>
            <a:ext cx="2233929" cy="223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200002">
            <a:off x="6991484" y="-823149"/>
            <a:ext cx="2233929" cy="223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545400" y="-136300"/>
            <a:ext cx="1671308" cy="1671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694709">
            <a:off x="-705040" y="3486415"/>
            <a:ext cx="2233930" cy="2233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39" name="Google Shape;23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1225" y="2740325"/>
            <a:ext cx="2632724" cy="263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-886953" y="116114"/>
            <a:ext cx="2233930" cy="223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4322" y="3486402"/>
            <a:ext cx="2233929" cy="223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6"/>
          <p:cNvSpPr txBox="1"/>
          <p:nvPr>
            <p:ph type="title"/>
          </p:nvPr>
        </p:nvSpPr>
        <p:spPr>
          <a:xfrm>
            <a:off x="1170425" y="1756800"/>
            <a:ext cx="277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4" name="Google Shape;244;p46"/>
          <p:cNvSpPr txBox="1"/>
          <p:nvPr>
            <p:ph idx="1" type="subTitle"/>
          </p:nvPr>
        </p:nvSpPr>
        <p:spPr>
          <a:xfrm>
            <a:off x="1170425" y="2329500"/>
            <a:ext cx="2776800" cy="10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5" name="Google Shape;245;p46"/>
          <p:cNvPicPr preferRelativeResize="0"/>
          <p:nvPr/>
        </p:nvPicPr>
        <p:blipFill rotWithShape="1">
          <a:blip r:embed="rId2">
            <a:alphaModFix/>
          </a:blip>
          <a:srcRect b="0" l="0" r="69350" t="43933"/>
          <a:stretch/>
        </p:blipFill>
        <p:spPr>
          <a:xfrm flipH="1" rot="10800000">
            <a:off x="-279751" y="-365850"/>
            <a:ext cx="2802576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706192">
            <a:off x="7860048" y="-284835"/>
            <a:ext cx="2233928" cy="223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21465">
            <a:off x="7761023" y="3393965"/>
            <a:ext cx="2233928" cy="2233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7"/>
          <p:cNvSpPr txBox="1"/>
          <p:nvPr>
            <p:ph type="title"/>
          </p:nvPr>
        </p:nvSpPr>
        <p:spPr>
          <a:xfrm>
            <a:off x="4962649" y="1768650"/>
            <a:ext cx="277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0" name="Google Shape;250;p47"/>
          <p:cNvSpPr txBox="1"/>
          <p:nvPr>
            <p:ph idx="1" type="subTitle"/>
          </p:nvPr>
        </p:nvSpPr>
        <p:spPr>
          <a:xfrm>
            <a:off x="4962800" y="2341350"/>
            <a:ext cx="27768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1" name="Google Shape;251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71676" y="3018500"/>
            <a:ext cx="2357475" cy="23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99" y="3858601"/>
            <a:ext cx="1489550" cy="14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495364">
            <a:off x="7423871" y="-396334"/>
            <a:ext cx="2233929" cy="2233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6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48"/>
          <p:cNvSpPr txBox="1"/>
          <p:nvPr>
            <p:ph type="title"/>
          </p:nvPr>
        </p:nvSpPr>
        <p:spPr>
          <a:xfrm>
            <a:off x="2808025" y="1470138"/>
            <a:ext cx="3528000" cy="13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7" name="Google Shape;257;p48"/>
          <p:cNvSpPr txBox="1"/>
          <p:nvPr>
            <p:ph idx="1" type="subTitle"/>
          </p:nvPr>
        </p:nvSpPr>
        <p:spPr>
          <a:xfrm>
            <a:off x="2807975" y="2965938"/>
            <a:ext cx="35280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8" name="Google Shape;258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7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49"/>
          <p:cNvSpPr txBox="1"/>
          <p:nvPr>
            <p:ph type="title"/>
          </p:nvPr>
        </p:nvSpPr>
        <p:spPr>
          <a:xfrm>
            <a:off x="713225" y="1569050"/>
            <a:ext cx="3470700" cy="1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2" name="Google Shape;262;p49"/>
          <p:cNvSpPr txBox="1"/>
          <p:nvPr>
            <p:ph idx="1" type="subTitle"/>
          </p:nvPr>
        </p:nvSpPr>
        <p:spPr>
          <a:xfrm>
            <a:off x="713400" y="2695438"/>
            <a:ext cx="34707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3" name="Google Shape;263;p49"/>
          <p:cNvPicPr preferRelativeResize="0"/>
          <p:nvPr/>
        </p:nvPicPr>
        <p:blipFill rotWithShape="1">
          <a:blip r:embed="rId2">
            <a:alphaModFix/>
          </a:blip>
          <a:srcRect b="0" l="28007" r="28576" t="0"/>
          <a:stretch/>
        </p:blipFill>
        <p:spPr>
          <a:xfrm flipH="1" rot="7213017">
            <a:off x="22909" y="-1059184"/>
            <a:ext cx="1316036" cy="303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100000">
            <a:off x="-731320" y="-1667705"/>
            <a:ext cx="2794425" cy="27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8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0"/>
          <p:cNvSpPr txBox="1"/>
          <p:nvPr>
            <p:ph type="title"/>
          </p:nvPr>
        </p:nvSpPr>
        <p:spPr>
          <a:xfrm>
            <a:off x="713225" y="1544250"/>
            <a:ext cx="391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7" name="Google Shape;267;p50"/>
          <p:cNvSpPr txBox="1"/>
          <p:nvPr>
            <p:ph idx="1" type="subTitle"/>
          </p:nvPr>
        </p:nvSpPr>
        <p:spPr>
          <a:xfrm>
            <a:off x="713402" y="2116950"/>
            <a:ext cx="39183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8" name="Google Shape;26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156456">
            <a:off x="7982565" y="4306611"/>
            <a:ext cx="732783" cy="73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61953" y="3220477"/>
            <a:ext cx="2233929" cy="223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100" y="4124825"/>
            <a:ext cx="1292074" cy="129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3414" y="4361802"/>
            <a:ext cx="732775" cy="732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9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1"/>
          <p:cNvSpPr txBox="1"/>
          <p:nvPr>
            <p:ph type="title"/>
          </p:nvPr>
        </p:nvSpPr>
        <p:spPr>
          <a:xfrm>
            <a:off x="713225" y="1021988"/>
            <a:ext cx="38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74" name="Google Shape;274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61953" y="3220477"/>
            <a:ext cx="2233929" cy="223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694709">
            <a:off x="-705040" y="3486415"/>
            <a:ext cx="2233930" cy="223393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1"/>
          <p:cNvSpPr txBox="1"/>
          <p:nvPr>
            <p:ph idx="1" type="body"/>
          </p:nvPr>
        </p:nvSpPr>
        <p:spPr>
          <a:xfrm>
            <a:off x="713225" y="1711363"/>
            <a:ext cx="3858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9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200000">
            <a:off x="7601550" y="-313501"/>
            <a:ext cx="1804124" cy="180415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2"/>
          <p:cNvSpPr txBox="1"/>
          <p:nvPr>
            <p:ph idx="1" type="body"/>
          </p:nvPr>
        </p:nvSpPr>
        <p:spPr>
          <a:xfrm>
            <a:off x="713225" y="1697975"/>
            <a:ext cx="3651000" cy="27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0" name="Google Shape;280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3" name="Google Shape;283;p53"/>
          <p:cNvSpPr txBox="1"/>
          <p:nvPr>
            <p:ph idx="2" type="title"/>
          </p:nvPr>
        </p:nvSpPr>
        <p:spPr>
          <a:xfrm>
            <a:off x="1596700" y="2370450"/>
            <a:ext cx="27426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4" name="Google Shape;284;p53"/>
          <p:cNvSpPr txBox="1"/>
          <p:nvPr>
            <p:ph idx="3" type="title"/>
          </p:nvPr>
        </p:nvSpPr>
        <p:spPr>
          <a:xfrm>
            <a:off x="4804749" y="2370450"/>
            <a:ext cx="27426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5" name="Google Shape;285;p53"/>
          <p:cNvSpPr txBox="1"/>
          <p:nvPr>
            <p:ph idx="1" type="subTitle"/>
          </p:nvPr>
        </p:nvSpPr>
        <p:spPr>
          <a:xfrm>
            <a:off x="4804750" y="2858075"/>
            <a:ext cx="2742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6" name="Google Shape;286;p53"/>
          <p:cNvSpPr txBox="1"/>
          <p:nvPr>
            <p:ph idx="4" type="subTitle"/>
          </p:nvPr>
        </p:nvSpPr>
        <p:spPr>
          <a:xfrm>
            <a:off x="1596875" y="2858075"/>
            <a:ext cx="2742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87" name="Google Shape;287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353404">
            <a:off x="7129773" y="-535413"/>
            <a:ext cx="2233929" cy="223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900000">
            <a:off x="7757872" y="-169525"/>
            <a:ext cx="2233930" cy="223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588147" y="-535411"/>
            <a:ext cx="2233929" cy="223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49949" y="2792150"/>
            <a:ext cx="2794424" cy="279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3"/>
          <p:cNvPicPr preferRelativeResize="0"/>
          <p:nvPr/>
        </p:nvPicPr>
        <p:blipFill rotWithShape="1">
          <a:blip r:embed="rId6">
            <a:alphaModFix/>
          </a:blip>
          <a:srcRect b="0" l="28007" r="28576" t="0"/>
          <a:stretch/>
        </p:blipFill>
        <p:spPr>
          <a:xfrm rot="886981">
            <a:off x="-514130" y="2149118"/>
            <a:ext cx="1316037" cy="3031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>
            <p:ph type="title"/>
          </p:nvPr>
        </p:nvSpPr>
        <p:spPr>
          <a:xfrm>
            <a:off x="713225" y="445025"/>
            <a:ext cx="77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4" name="Google Shape;294;p54"/>
          <p:cNvSpPr txBox="1"/>
          <p:nvPr>
            <p:ph idx="2" type="title"/>
          </p:nvPr>
        </p:nvSpPr>
        <p:spPr>
          <a:xfrm>
            <a:off x="937625" y="2441375"/>
            <a:ext cx="2175300" cy="3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5" name="Google Shape;295;p54"/>
          <p:cNvSpPr txBox="1"/>
          <p:nvPr>
            <p:ph idx="1" type="subTitle"/>
          </p:nvPr>
        </p:nvSpPr>
        <p:spPr>
          <a:xfrm>
            <a:off x="937625" y="2827525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54"/>
          <p:cNvSpPr txBox="1"/>
          <p:nvPr>
            <p:ph idx="3" type="title"/>
          </p:nvPr>
        </p:nvSpPr>
        <p:spPr>
          <a:xfrm>
            <a:off x="3484346" y="2441375"/>
            <a:ext cx="2175300" cy="3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7" name="Google Shape;297;p54"/>
          <p:cNvSpPr txBox="1"/>
          <p:nvPr>
            <p:ph idx="4" type="subTitle"/>
          </p:nvPr>
        </p:nvSpPr>
        <p:spPr>
          <a:xfrm>
            <a:off x="3484346" y="2827525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54"/>
          <p:cNvSpPr txBox="1"/>
          <p:nvPr>
            <p:ph idx="5" type="title"/>
          </p:nvPr>
        </p:nvSpPr>
        <p:spPr>
          <a:xfrm>
            <a:off x="6031074" y="2441375"/>
            <a:ext cx="2175300" cy="3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9" name="Google Shape;299;p54"/>
          <p:cNvSpPr txBox="1"/>
          <p:nvPr>
            <p:ph idx="6" type="subTitle"/>
          </p:nvPr>
        </p:nvSpPr>
        <p:spPr>
          <a:xfrm>
            <a:off x="6031074" y="2827525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0" name="Google Shape;300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3" name="Google Shape;303;p55"/>
          <p:cNvSpPr txBox="1"/>
          <p:nvPr>
            <p:ph idx="2" type="title"/>
          </p:nvPr>
        </p:nvSpPr>
        <p:spPr>
          <a:xfrm>
            <a:off x="2424850" y="1821850"/>
            <a:ext cx="19782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4" name="Google Shape;304;p55"/>
          <p:cNvSpPr txBox="1"/>
          <p:nvPr>
            <p:ph idx="1" type="subTitle"/>
          </p:nvPr>
        </p:nvSpPr>
        <p:spPr>
          <a:xfrm>
            <a:off x="2424850" y="2204775"/>
            <a:ext cx="19782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55"/>
          <p:cNvSpPr txBox="1"/>
          <p:nvPr>
            <p:ph idx="3" type="title"/>
          </p:nvPr>
        </p:nvSpPr>
        <p:spPr>
          <a:xfrm>
            <a:off x="4740954" y="1821850"/>
            <a:ext cx="19782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6" name="Google Shape;306;p55"/>
          <p:cNvSpPr txBox="1"/>
          <p:nvPr>
            <p:ph idx="4" type="subTitle"/>
          </p:nvPr>
        </p:nvSpPr>
        <p:spPr>
          <a:xfrm>
            <a:off x="4740952" y="2204775"/>
            <a:ext cx="19782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55"/>
          <p:cNvSpPr txBox="1"/>
          <p:nvPr>
            <p:ph idx="5" type="title"/>
          </p:nvPr>
        </p:nvSpPr>
        <p:spPr>
          <a:xfrm>
            <a:off x="2424850" y="3608375"/>
            <a:ext cx="19782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8" name="Google Shape;308;p55"/>
          <p:cNvSpPr txBox="1"/>
          <p:nvPr>
            <p:ph idx="6" type="subTitle"/>
          </p:nvPr>
        </p:nvSpPr>
        <p:spPr>
          <a:xfrm>
            <a:off x="2424850" y="3996875"/>
            <a:ext cx="19782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55"/>
          <p:cNvSpPr txBox="1"/>
          <p:nvPr>
            <p:ph idx="7" type="title"/>
          </p:nvPr>
        </p:nvSpPr>
        <p:spPr>
          <a:xfrm>
            <a:off x="4740952" y="3608375"/>
            <a:ext cx="19782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0" name="Google Shape;310;p55"/>
          <p:cNvSpPr txBox="1"/>
          <p:nvPr>
            <p:ph idx="8" type="subTitle"/>
          </p:nvPr>
        </p:nvSpPr>
        <p:spPr>
          <a:xfrm>
            <a:off x="4740952" y="3996875"/>
            <a:ext cx="19782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1" name="Google Shape;311;p55"/>
          <p:cNvPicPr preferRelativeResize="0"/>
          <p:nvPr/>
        </p:nvPicPr>
        <p:blipFill rotWithShape="1">
          <a:blip r:embed="rId2">
            <a:alphaModFix/>
          </a:blip>
          <a:srcRect b="0" l="74958" r="0" t="0"/>
          <a:stretch/>
        </p:blipFill>
        <p:spPr>
          <a:xfrm flipH="1">
            <a:off x="-2" y="0"/>
            <a:ext cx="22898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5"/>
          <p:cNvPicPr preferRelativeResize="0"/>
          <p:nvPr/>
        </p:nvPicPr>
        <p:blipFill rotWithShape="1">
          <a:blip r:embed="rId2">
            <a:alphaModFix/>
          </a:blip>
          <a:srcRect b="0" l="74958" r="0" t="0"/>
          <a:stretch/>
        </p:blipFill>
        <p:spPr>
          <a:xfrm>
            <a:off x="6854198" y="0"/>
            <a:ext cx="22898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5" name="Google Shape;315;p56"/>
          <p:cNvSpPr txBox="1"/>
          <p:nvPr>
            <p:ph idx="2" type="title"/>
          </p:nvPr>
        </p:nvSpPr>
        <p:spPr>
          <a:xfrm>
            <a:off x="1101175" y="1604725"/>
            <a:ext cx="19860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6" name="Google Shape;316;p56"/>
          <p:cNvSpPr txBox="1"/>
          <p:nvPr>
            <p:ph idx="1" type="subTitle"/>
          </p:nvPr>
        </p:nvSpPr>
        <p:spPr>
          <a:xfrm>
            <a:off x="1101175" y="196545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56"/>
          <p:cNvSpPr txBox="1"/>
          <p:nvPr>
            <p:ph idx="3" type="title"/>
          </p:nvPr>
        </p:nvSpPr>
        <p:spPr>
          <a:xfrm>
            <a:off x="3578947" y="1604725"/>
            <a:ext cx="19860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8" name="Google Shape;318;p56"/>
          <p:cNvSpPr txBox="1"/>
          <p:nvPr>
            <p:ph idx="4" type="subTitle"/>
          </p:nvPr>
        </p:nvSpPr>
        <p:spPr>
          <a:xfrm>
            <a:off x="3578948" y="196545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56"/>
          <p:cNvSpPr txBox="1"/>
          <p:nvPr>
            <p:ph idx="5" type="title"/>
          </p:nvPr>
        </p:nvSpPr>
        <p:spPr>
          <a:xfrm>
            <a:off x="1101175" y="3190500"/>
            <a:ext cx="19860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0" name="Google Shape;320;p56"/>
          <p:cNvSpPr txBox="1"/>
          <p:nvPr>
            <p:ph idx="6" type="subTitle"/>
          </p:nvPr>
        </p:nvSpPr>
        <p:spPr>
          <a:xfrm>
            <a:off x="1101175" y="35697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56"/>
          <p:cNvSpPr txBox="1"/>
          <p:nvPr>
            <p:ph idx="7" type="title"/>
          </p:nvPr>
        </p:nvSpPr>
        <p:spPr>
          <a:xfrm>
            <a:off x="3578947" y="3190500"/>
            <a:ext cx="19860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2" name="Google Shape;322;p56"/>
          <p:cNvSpPr txBox="1"/>
          <p:nvPr>
            <p:ph idx="8" type="subTitle"/>
          </p:nvPr>
        </p:nvSpPr>
        <p:spPr>
          <a:xfrm>
            <a:off x="3578948" y="35697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56"/>
          <p:cNvSpPr txBox="1"/>
          <p:nvPr>
            <p:ph idx="9" type="title"/>
          </p:nvPr>
        </p:nvSpPr>
        <p:spPr>
          <a:xfrm>
            <a:off x="6056725" y="1604725"/>
            <a:ext cx="19860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4" name="Google Shape;324;p56"/>
          <p:cNvSpPr txBox="1"/>
          <p:nvPr>
            <p:ph idx="13" type="subTitle"/>
          </p:nvPr>
        </p:nvSpPr>
        <p:spPr>
          <a:xfrm>
            <a:off x="6056727" y="196545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56"/>
          <p:cNvSpPr txBox="1"/>
          <p:nvPr>
            <p:ph idx="14" type="title"/>
          </p:nvPr>
        </p:nvSpPr>
        <p:spPr>
          <a:xfrm>
            <a:off x="6056725" y="3190500"/>
            <a:ext cx="19860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6" name="Google Shape;326;p56"/>
          <p:cNvSpPr txBox="1"/>
          <p:nvPr>
            <p:ph idx="15" type="subTitle"/>
          </p:nvPr>
        </p:nvSpPr>
        <p:spPr>
          <a:xfrm>
            <a:off x="6056727" y="35697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7" name="Google Shape;327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61953" y="3220477"/>
            <a:ext cx="2233929" cy="223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100" y="4124825"/>
            <a:ext cx="1292074" cy="129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706192">
            <a:off x="7860048" y="-284835"/>
            <a:ext cx="2233928" cy="223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21465">
            <a:off x="7761023" y="3393965"/>
            <a:ext cx="2233928" cy="2233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7"/>
          <p:cNvSpPr txBox="1"/>
          <p:nvPr>
            <p:ph hasCustomPrompt="1" type="title"/>
          </p:nvPr>
        </p:nvSpPr>
        <p:spPr>
          <a:xfrm>
            <a:off x="2223600" y="670225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3" name="Google Shape;333;p57"/>
          <p:cNvSpPr txBox="1"/>
          <p:nvPr>
            <p:ph idx="1" type="subTitle"/>
          </p:nvPr>
        </p:nvSpPr>
        <p:spPr>
          <a:xfrm>
            <a:off x="2223600" y="1439125"/>
            <a:ext cx="46968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4" name="Google Shape;334;p57"/>
          <p:cNvSpPr txBox="1"/>
          <p:nvPr>
            <p:ph hasCustomPrompt="1" idx="2" type="title"/>
          </p:nvPr>
        </p:nvSpPr>
        <p:spPr>
          <a:xfrm>
            <a:off x="2223600" y="1954311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5" name="Google Shape;335;p57"/>
          <p:cNvSpPr txBox="1"/>
          <p:nvPr>
            <p:ph idx="3" type="subTitle"/>
          </p:nvPr>
        </p:nvSpPr>
        <p:spPr>
          <a:xfrm>
            <a:off x="2223600" y="2740048"/>
            <a:ext cx="46968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6" name="Google Shape;336;p57"/>
          <p:cNvSpPr txBox="1"/>
          <p:nvPr>
            <p:ph hasCustomPrompt="1" idx="4" type="title"/>
          </p:nvPr>
        </p:nvSpPr>
        <p:spPr>
          <a:xfrm>
            <a:off x="2223600" y="3265638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7" name="Google Shape;337;p57"/>
          <p:cNvSpPr txBox="1"/>
          <p:nvPr>
            <p:ph idx="5" type="subTitle"/>
          </p:nvPr>
        </p:nvSpPr>
        <p:spPr>
          <a:xfrm>
            <a:off x="2223600" y="4059871"/>
            <a:ext cx="46968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338" name="Google Shape;338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49949" y="2792150"/>
            <a:ext cx="2794424" cy="279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7"/>
          <p:cNvPicPr preferRelativeResize="0"/>
          <p:nvPr/>
        </p:nvPicPr>
        <p:blipFill rotWithShape="1">
          <a:blip r:embed="rId3">
            <a:alphaModFix/>
          </a:blip>
          <a:srcRect b="0" l="28007" r="28576" t="0"/>
          <a:stretch/>
        </p:blipFill>
        <p:spPr>
          <a:xfrm rot="886981">
            <a:off x="-514130" y="2149118"/>
            <a:ext cx="1316037" cy="303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7"/>
          <p:cNvPicPr preferRelativeResize="0"/>
          <p:nvPr/>
        </p:nvPicPr>
        <p:blipFill rotWithShape="1">
          <a:blip r:embed="rId4">
            <a:alphaModFix/>
          </a:blip>
          <a:srcRect b="0" l="0" r="76073" t="52579"/>
          <a:stretch/>
        </p:blipFill>
        <p:spPr>
          <a:xfrm flipH="1" rot="10800000">
            <a:off x="75" y="0"/>
            <a:ext cx="2187874" cy="24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7"/>
          <p:cNvPicPr preferRelativeResize="0"/>
          <p:nvPr/>
        </p:nvPicPr>
        <p:blipFill rotWithShape="1">
          <a:blip r:embed="rId5">
            <a:alphaModFix/>
          </a:blip>
          <a:srcRect b="0" l="74958" r="0" t="47837"/>
          <a:stretch/>
        </p:blipFill>
        <p:spPr>
          <a:xfrm flipH="1" rot="10800000">
            <a:off x="6854200" y="1"/>
            <a:ext cx="2289802" cy="26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7"/>
          <p:cNvPicPr preferRelativeResize="0"/>
          <p:nvPr/>
        </p:nvPicPr>
        <p:blipFill rotWithShape="1">
          <a:blip r:embed="rId4">
            <a:alphaModFix/>
          </a:blip>
          <a:srcRect b="77685" l="0" r="76073" t="0"/>
          <a:stretch/>
        </p:blipFill>
        <p:spPr>
          <a:xfrm rot="10800000">
            <a:off x="6956150" y="3995725"/>
            <a:ext cx="2187850" cy="11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854142">
            <a:off x="-221136" y="2941099"/>
            <a:ext cx="2141071" cy="2466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6" name="Google Shape;346;p58"/>
          <p:cNvSpPr txBox="1"/>
          <p:nvPr>
            <p:ph idx="2" type="title"/>
          </p:nvPr>
        </p:nvSpPr>
        <p:spPr>
          <a:xfrm>
            <a:off x="720000" y="2777950"/>
            <a:ext cx="23055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7" name="Google Shape;347;p58"/>
          <p:cNvSpPr txBox="1"/>
          <p:nvPr>
            <p:ph idx="1" type="subTitle"/>
          </p:nvPr>
        </p:nvSpPr>
        <p:spPr>
          <a:xfrm>
            <a:off x="720000" y="3250475"/>
            <a:ext cx="2305500" cy="6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58"/>
          <p:cNvSpPr txBox="1"/>
          <p:nvPr>
            <p:ph idx="3" type="title"/>
          </p:nvPr>
        </p:nvSpPr>
        <p:spPr>
          <a:xfrm>
            <a:off x="3419271" y="2777950"/>
            <a:ext cx="23055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9" name="Google Shape;349;p58"/>
          <p:cNvSpPr txBox="1"/>
          <p:nvPr>
            <p:ph idx="4" type="subTitle"/>
          </p:nvPr>
        </p:nvSpPr>
        <p:spPr>
          <a:xfrm>
            <a:off x="3419271" y="3250475"/>
            <a:ext cx="2305500" cy="6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58"/>
          <p:cNvSpPr txBox="1"/>
          <p:nvPr>
            <p:ph idx="5" type="title"/>
          </p:nvPr>
        </p:nvSpPr>
        <p:spPr>
          <a:xfrm>
            <a:off x="6118549" y="2777950"/>
            <a:ext cx="23055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1" name="Google Shape;351;p58"/>
          <p:cNvSpPr txBox="1"/>
          <p:nvPr>
            <p:ph idx="6" type="subTitle"/>
          </p:nvPr>
        </p:nvSpPr>
        <p:spPr>
          <a:xfrm>
            <a:off x="6118549" y="3250475"/>
            <a:ext cx="2305500" cy="6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58"/>
          <p:cNvSpPr txBox="1"/>
          <p:nvPr>
            <p:ph hasCustomPrompt="1" idx="7" type="title"/>
          </p:nvPr>
        </p:nvSpPr>
        <p:spPr>
          <a:xfrm>
            <a:off x="1148650" y="1810300"/>
            <a:ext cx="14481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3" name="Google Shape;353;p58"/>
          <p:cNvSpPr txBox="1"/>
          <p:nvPr>
            <p:ph hasCustomPrompt="1" idx="8" type="title"/>
          </p:nvPr>
        </p:nvSpPr>
        <p:spPr>
          <a:xfrm>
            <a:off x="3847975" y="1810300"/>
            <a:ext cx="14481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4" name="Google Shape;354;p58"/>
          <p:cNvSpPr txBox="1"/>
          <p:nvPr>
            <p:ph hasCustomPrompt="1" idx="9" type="title"/>
          </p:nvPr>
        </p:nvSpPr>
        <p:spPr>
          <a:xfrm>
            <a:off x="6547200" y="1810300"/>
            <a:ext cx="14481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355" name="Google Shape;35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61953" y="3220477"/>
            <a:ext cx="2233929" cy="223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033451" y="-1046225"/>
            <a:ext cx="2794424" cy="279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8"/>
          <p:cNvPicPr preferRelativeResize="0"/>
          <p:nvPr/>
        </p:nvPicPr>
        <p:blipFill rotWithShape="1">
          <a:blip r:embed="rId4">
            <a:alphaModFix/>
          </a:blip>
          <a:srcRect b="0" l="28007" r="28576" t="0"/>
          <a:stretch/>
        </p:blipFill>
        <p:spPr>
          <a:xfrm rot="-9913019">
            <a:off x="8276019" y="-639981"/>
            <a:ext cx="1316037" cy="303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0100" y="4124825"/>
            <a:ext cx="1292074" cy="129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9"/>
          <p:cNvSpPr txBox="1"/>
          <p:nvPr>
            <p:ph type="title"/>
          </p:nvPr>
        </p:nvSpPr>
        <p:spPr>
          <a:xfrm>
            <a:off x="2854650" y="773900"/>
            <a:ext cx="34347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1" name="Google Shape;361;p59"/>
          <p:cNvSpPr txBox="1"/>
          <p:nvPr>
            <p:ph idx="1" type="subTitle"/>
          </p:nvPr>
        </p:nvSpPr>
        <p:spPr>
          <a:xfrm>
            <a:off x="2854650" y="1646900"/>
            <a:ext cx="3434700" cy="12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59"/>
          <p:cNvSpPr txBox="1"/>
          <p:nvPr/>
        </p:nvSpPr>
        <p:spPr>
          <a:xfrm>
            <a:off x="2212650" y="3519175"/>
            <a:ext cx="47187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CREDITS: This presentation template was created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, including icons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, and infographics &amp; images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363" name="Google Shape;36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96119">
            <a:off x="7027398" y="2789821"/>
            <a:ext cx="2806754" cy="28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006388">
            <a:off x="6789773" y="3528151"/>
            <a:ext cx="2233930" cy="223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75576" y="3833074"/>
            <a:ext cx="1310399" cy="131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9426685">
            <a:off x="7353037" y="-810569"/>
            <a:ext cx="2718734" cy="271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9"/>
          <p:cNvPicPr preferRelativeResize="0"/>
          <p:nvPr/>
        </p:nvPicPr>
        <p:blipFill rotWithShape="1">
          <a:blip r:embed="rId9">
            <a:alphaModFix/>
          </a:blip>
          <a:srcRect b="0" l="20627" r="20621" t="0"/>
          <a:stretch/>
        </p:blipFill>
        <p:spPr>
          <a:xfrm rot="5400000">
            <a:off x="147825" y="-1695287"/>
            <a:ext cx="2542225" cy="432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9"/>
          <p:cNvPicPr preferRelativeResize="0"/>
          <p:nvPr/>
        </p:nvPicPr>
        <p:blipFill rotWithShape="1">
          <a:blip r:embed="rId6">
            <a:alphaModFix/>
          </a:blip>
          <a:srcRect b="0" l="7485" r="3292" t="0"/>
          <a:stretch/>
        </p:blipFill>
        <p:spPr>
          <a:xfrm rot="10670346">
            <a:off x="-1000025" y="-660153"/>
            <a:ext cx="2264923" cy="317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9"/>
          <p:cNvPicPr preferRelativeResize="0"/>
          <p:nvPr/>
        </p:nvPicPr>
        <p:blipFill rotWithShape="1">
          <a:blip r:embed="rId10">
            <a:alphaModFix/>
          </a:blip>
          <a:srcRect b="0" l="16811" r="7390" t="0"/>
          <a:stretch/>
        </p:blipFill>
        <p:spPr>
          <a:xfrm rot="8372606">
            <a:off x="-263750" y="-568165"/>
            <a:ext cx="1693198" cy="223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112367">
            <a:off x="-640728" y="3407839"/>
            <a:ext cx="2233929" cy="223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0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62"/>
          <p:cNvPicPr preferRelativeResize="0"/>
          <p:nvPr/>
        </p:nvPicPr>
        <p:blipFill rotWithShape="1">
          <a:blip r:embed="rId2">
            <a:alphaModFix/>
          </a:blip>
          <a:srcRect b="0" l="20627" r="20621" t="0"/>
          <a:stretch/>
        </p:blipFill>
        <p:spPr>
          <a:xfrm rot="5400000">
            <a:off x="147825" y="-1695287"/>
            <a:ext cx="2542225" cy="432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2"/>
          <p:cNvPicPr preferRelativeResize="0"/>
          <p:nvPr/>
        </p:nvPicPr>
        <p:blipFill rotWithShape="1">
          <a:blip r:embed="rId3">
            <a:alphaModFix/>
          </a:blip>
          <a:srcRect b="0" l="7485" r="3292" t="0"/>
          <a:stretch/>
        </p:blipFill>
        <p:spPr>
          <a:xfrm rot="10670346">
            <a:off x="-1000025" y="-660153"/>
            <a:ext cx="2264923" cy="317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62"/>
          <p:cNvPicPr preferRelativeResize="0"/>
          <p:nvPr/>
        </p:nvPicPr>
        <p:blipFill rotWithShape="1">
          <a:blip r:embed="rId4">
            <a:alphaModFix/>
          </a:blip>
          <a:srcRect b="0" l="16811" r="7390" t="0"/>
          <a:stretch/>
        </p:blipFill>
        <p:spPr>
          <a:xfrm rot="8372606">
            <a:off x="-263750" y="-568165"/>
            <a:ext cx="1693198" cy="223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2"/>
          <p:cNvPicPr preferRelativeResize="0"/>
          <p:nvPr/>
        </p:nvPicPr>
        <p:blipFill rotWithShape="1">
          <a:blip r:embed="rId5">
            <a:alphaModFix/>
          </a:blip>
          <a:srcRect b="0" l="0" r="76308" t="51323"/>
          <a:stretch/>
        </p:blipFill>
        <p:spPr>
          <a:xfrm flipH="1">
            <a:off x="6977625" y="2639900"/>
            <a:ext cx="2166374" cy="250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1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51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39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457172" y="205067"/>
            <a:ext cx="8228763" cy="858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457172" y="1203299"/>
            <a:ext cx="8228763" cy="2982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61" name="Google Shape;61;p13"/>
          <p:cNvSpPr txBox="1"/>
          <p:nvPr>
            <p:ph idx="10" type="dt"/>
          </p:nvPr>
        </p:nvSpPr>
        <p:spPr>
          <a:xfrm>
            <a:off x="457172" y="4685192"/>
            <a:ext cx="2130093" cy="354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62" name="Google Shape;62;p13"/>
          <p:cNvSpPr txBox="1"/>
          <p:nvPr>
            <p:ph idx="11" type="ftr"/>
          </p:nvPr>
        </p:nvSpPr>
        <p:spPr>
          <a:xfrm>
            <a:off x="3127054" y="4685192"/>
            <a:ext cx="2898142" cy="354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 u="none" cap="none" strike="noStrike"/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6555842" y="4685192"/>
            <a:ext cx="2130093" cy="354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3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3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3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3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3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3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3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3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3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/>
          <p:nvPr/>
        </p:nvSpPr>
        <p:spPr>
          <a:xfrm>
            <a:off x="429725" y="300900"/>
            <a:ext cx="8284500" cy="4541700"/>
          </a:xfrm>
          <a:prstGeom prst="rect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4" name="Google Shape;114;p2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115" name="Google Shape;115;p26"/>
          <p:cNvSpPr txBox="1"/>
          <p:nvPr>
            <p:ph idx="1" type="body"/>
          </p:nvPr>
        </p:nvSpPr>
        <p:spPr>
          <a:xfrm>
            <a:off x="713225" y="1152475"/>
            <a:ext cx="77175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  <p:sldLayoutId id="2147483702" r:id="rId33"/>
    <p:sldLayoutId id="2147483703" r:id="rId34"/>
    <p:sldLayoutId id="2147483704" r:id="rId35"/>
    <p:sldLayoutId id="2147483705" r:id="rId36"/>
    <p:sldLayoutId id="2147483706" r:id="rId37"/>
    <p:sldLayoutId id="2147483707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23.jpg"/><Relationship Id="rId5" Type="http://schemas.openxmlformats.org/officeDocument/2006/relationships/image" Target="../media/image18.jpg"/><Relationship Id="rId6" Type="http://schemas.openxmlformats.org/officeDocument/2006/relationships/image" Target="../media/image14.jpg"/><Relationship Id="rId7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5" Type="http://schemas.openxmlformats.org/officeDocument/2006/relationships/image" Target="../media/image15.jpg"/><Relationship Id="rId6" Type="http://schemas.openxmlformats.org/officeDocument/2006/relationships/image" Target="../media/image25.png"/><Relationship Id="rId7" Type="http://schemas.openxmlformats.org/officeDocument/2006/relationships/image" Target="../media/image29.png"/><Relationship Id="rId8" Type="http://schemas.openxmlformats.org/officeDocument/2006/relationships/image" Target="../media/image27.jpg"/><Relationship Id="rId10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4"/>
          <p:cNvSpPr txBox="1"/>
          <p:nvPr>
            <p:ph type="title"/>
          </p:nvPr>
        </p:nvSpPr>
        <p:spPr>
          <a:xfrm>
            <a:off x="720000" y="445025"/>
            <a:ext cx="22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Campaign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Advertisement</a:t>
            </a:r>
            <a:endParaRPr/>
          </a:p>
        </p:txBody>
      </p:sp>
      <p:sp>
        <p:nvSpPr>
          <p:cNvPr id="386" name="Google Shape;386;p64"/>
          <p:cNvSpPr txBox="1"/>
          <p:nvPr>
            <p:ph type="title"/>
          </p:nvPr>
        </p:nvSpPr>
        <p:spPr>
          <a:xfrm>
            <a:off x="5865875" y="445025"/>
            <a:ext cx="22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  <p:sp>
        <p:nvSpPr>
          <p:cNvPr id="387" name="Google Shape;387;p64"/>
          <p:cNvSpPr txBox="1"/>
          <p:nvPr>
            <p:ph type="title"/>
          </p:nvPr>
        </p:nvSpPr>
        <p:spPr>
          <a:xfrm>
            <a:off x="3210800" y="466450"/>
            <a:ext cx="22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</a:t>
            </a:r>
            <a:endParaRPr/>
          </a:p>
        </p:txBody>
      </p:sp>
      <p:sp>
        <p:nvSpPr>
          <p:cNvPr id="388" name="Google Shape;388;p64"/>
          <p:cNvSpPr txBox="1"/>
          <p:nvPr>
            <p:ph idx="2" type="title"/>
          </p:nvPr>
        </p:nvSpPr>
        <p:spPr>
          <a:xfrm>
            <a:off x="888603" y="2048004"/>
            <a:ext cx="1345200" cy="2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Mobile Vehicle Advertisement</a:t>
            </a:r>
            <a:endParaRPr sz="1500"/>
          </a:p>
        </p:txBody>
      </p:sp>
      <p:sp>
        <p:nvSpPr>
          <p:cNvPr id="389" name="Google Shape;389;p64"/>
          <p:cNvSpPr txBox="1"/>
          <p:nvPr>
            <p:ph idx="2" type="title"/>
          </p:nvPr>
        </p:nvSpPr>
        <p:spPr>
          <a:xfrm>
            <a:off x="6298803" y="1514604"/>
            <a:ext cx="1345200" cy="2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Metrics</a:t>
            </a:r>
            <a:r>
              <a:rPr lang="en" sz="1500"/>
              <a:t> </a:t>
            </a:r>
            <a:r>
              <a:rPr lang="en" sz="1500"/>
              <a:t>Analysation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90" name="Google Shape;390;p64"/>
          <p:cNvSpPr txBox="1"/>
          <p:nvPr>
            <p:ph idx="2" type="title"/>
          </p:nvPr>
        </p:nvSpPr>
        <p:spPr>
          <a:xfrm>
            <a:off x="888603" y="2733804"/>
            <a:ext cx="1345200" cy="2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Skin Bugging and Suggesting Products</a:t>
            </a:r>
            <a:endParaRPr sz="1500"/>
          </a:p>
        </p:txBody>
      </p:sp>
      <p:sp>
        <p:nvSpPr>
          <p:cNvPr id="391" name="Google Shape;391;p64"/>
          <p:cNvSpPr txBox="1"/>
          <p:nvPr>
            <p:ph idx="2" type="title"/>
          </p:nvPr>
        </p:nvSpPr>
        <p:spPr>
          <a:xfrm>
            <a:off x="888603" y="3648204"/>
            <a:ext cx="1345200" cy="2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Public gathering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#garinerGrowth</a:t>
            </a:r>
            <a:endParaRPr sz="1500"/>
          </a:p>
        </p:txBody>
      </p:sp>
      <p:sp>
        <p:nvSpPr>
          <p:cNvPr id="392" name="Google Shape;392;p64"/>
          <p:cNvSpPr/>
          <p:nvPr/>
        </p:nvSpPr>
        <p:spPr>
          <a:xfrm>
            <a:off x="7108896" y="2765619"/>
            <a:ext cx="371816" cy="354655"/>
          </a:xfrm>
          <a:custGeom>
            <a:rect b="b" l="l" r="r" t="t"/>
            <a:pathLst>
              <a:path extrusionOk="0" h="3152" w="3304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chemeClr val="dk1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64"/>
          <p:cNvSpPr/>
          <p:nvPr/>
        </p:nvSpPr>
        <p:spPr>
          <a:xfrm>
            <a:off x="6319430" y="2765619"/>
            <a:ext cx="371816" cy="354655"/>
          </a:xfrm>
          <a:custGeom>
            <a:rect b="b" l="l" r="r" t="t"/>
            <a:pathLst>
              <a:path extrusionOk="0" h="3152" w="3304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chemeClr val="dk1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64"/>
          <p:cNvSpPr/>
          <p:nvPr/>
        </p:nvSpPr>
        <p:spPr>
          <a:xfrm>
            <a:off x="6707125" y="3137605"/>
            <a:ext cx="371816" cy="354655"/>
          </a:xfrm>
          <a:custGeom>
            <a:rect b="b" l="l" r="r" t="t"/>
            <a:pathLst>
              <a:path extrusionOk="0" h="3152" w="3304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chemeClr val="dk1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64"/>
          <p:cNvSpPr/>
          <p:nvPr/>
        </p:nvSpPr>
        <p:spPr>
          <a:xfrm>
            <a:off x="6707094" y="2393768"/>
            <a:ext cx="371816" cy="354655"/>
          </a:xfrm>
          <a:custGeom>
            <a:rect b="b" l="l" r="r" t="t"/>
            <a:pathLst>
              <a:path extrusionOk="0" h="3152" w="3304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chemeClr val="dk1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64"/>
          <p:cNvSpPr txBox="1"/>
          <p:nvPr/>
        </p:nvSpPr>
        <p:spPr>
          <a:xfrm>
            <a:off x="7825508" y="2327886"/>
            <a:ext cx="8835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Organic Harvest</a:t>
            </a:r>
            <a:endParaRPr sz="18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397" name="Google Shape;397;p64"/>
          <p:cNvSpPr txBox="1"/>
          <p:nvPr/>
        </p:nvSpPr>
        <p:spPr>
          <a:xfrm>
            <a:off x="5091127" y="2922047"/>
            <a:ext cx="8835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Lotus</a:t>
            </a:r>
            <a:endParaRPr sz="18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398" name="Google Shape;398;p64"/>
          <p:cNvSpPr txBox="1"/>
          <p:nvPr/>
        </p:nvSpPr>
        <p:spPr>
          <a:xfrm>
            <a:off x="5091171" y="2614336"/>
            <a:ext cx="8835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		</a:t>
            </a:r>
            <a:endParaRPr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99" name="Google Shape;399;p64"/>
          <p:cNvSpPr txBox="1"/>
          <p:nvPr/>
        </p:nvSpPr>
        <p:spPr>
          <a:xfrm>
            <a:off x="7825508" y="2922047"/>
            <a:ext cx="8835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Lakme</a:t>
            </a:r>
            <a:endParaRPr sz="18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400" name="Google Shape;400;p64"/>
          <p:cNvSpPr txBox="1"/>
          <p:nvPr/>
        </p:nvSpPr>
        <p:spPr>
          <a:xfrm>
            <a:off x="4852024" y="2327875"/>
            <a:ext cx="1122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Biotique</a:t>
            </a:r>
            <a:endParaRPr sz="18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grpSp>
        <p:nvGrpSpPr>
          <p:cNvPr id="401" name="Google Shape;401;p64"/>
          <p:cNvGrpSpPr/>
          <p:nvPr/>
        </p:nvGrpSpPr>
        <p:grpSpPr>
          <a:xfrm>
            <a:off x="6776986" y="3199244"/>
            <a:ext cx="232006" cy="231400"/>
            <a:chOff x="-15719925" y="2416825"/>
            <a:chExt cx="306400" cy="305600"/>
          </a:xfrm>
        </p:grpSpPr>
        <p:sp>
          <p:nvSpPr>
            <p:cNvPr id="402" name="Google Shape;402;p64"/>
            <p:cNvSpPr/>
            <p:nvPr/>
          </p:nvSpPr>
          <p:spPr>
            <a:xfrm>
              <a:off x="-15719925" y="2416825"/>
              <a:ext cx="306400" cy="305600"/>
            </a:xfrm>
            <a:custGeom>
              <a:rect b="b" l="l" r="r" t="t"/>
              <a:pathLst>
                <a:path extrusionOk="0" h="12224" w="12256">
                  <a:moveTo>
                    <a:pt x="6648" y="756"/>
                  </a:moveTo>
                  <a:lnTo>
                    <a:pt x="8002" y="3466"/>
                  </a:lnTo>
                  <a:cubicBezTo>
                    <a:pt x="8034" y="3560"/>
                    <a:pt x="8065" y="3592"/>
                    <a:pt x="8160" y="3623"/>
                  </a:cubicBezTo>
                  <a:lnTo>
                    <a:pt x="9451" y="4316"/>
                  </a:lnTo>
                  <a:lnTo>
                    <a:pt x="10617" y="7246"/>
                  </a:lnTo>
                  <a:lnTo>
                    <a:pt x="7845" y="7246"/>
                  </a:lnTo>
                  <a:lnTo>
                    <a:pt x="7215" y="5356"/>
                  </a:lnTo>
                  <a:cubicBezTo>
                    <a:pt x="7135" y="5198"/>
                    <a:pt x="6990" y="5128"/>
                    <a:pt x="6852" y="5128"/>
                  </a:cubicBezTo>
                  <a:cubicBezTo>
                    <a:pt x="6826" y="5128"/>
                    <a:pt x="6799" y="5130"/>
                    <a:pt x="6774" y="5135"/>
                  </a:cubicBezTo>
                  <a:cubicBezTo>
                    <a:pt x="6616" y="5167"/>
                    <a:pt x="6490" y="5419"/>
                    <a:pt x="6522" y="5576"/>
                  </a:cubicBezTo>
                  <a:lnTo>
                    <a:pt x="7089" y="7215"/>
                  </a:lnTo>
                  <a:lnTo>
                    <a:pt x="5167" y="7215"/>
                  </a:lnTo>
                  <a:lnTo>
                    <a:pt x="5797" y="4064"/>
                  </a:lnTo>
                  <a:cubicBezTo>
                    <a:pt x="5828" y="3875"/>
                    <a:pt x="5702" y="3686"/>
                    <a:pt x="5513" y="3623"/>
                  </a:cubicBezTo>
                  <a:cubicBezTo>
                    <a:pt x="5494" y="3620"/>
                    <a:pt x="5474" y="3618"/>
                    <a:pt x="5454" y="3618"/>
                  </a:cubicBezTo>
                  <a:cubicBezTo>
                    <a:pt x="5281" y="3618"/>
                    <a:pt x="5101" y="3737"/>
                    <a:pt x="5072" y="3907"/>
                  </a:cubicBezTo>
                  <a:lnTo>
                    <a:pt x="4411" y="7183"/>
                  </a:lnTo>
                  <a:lnTo>
                    <a:pt x="1607" y="7183"/>
                  </a:lnTo>
                  <a:lnTo>
                    <a:pt x="2142" y="4946"/>
                  </a:lnTo>
                  <a:lnTo>
                    <a:pt x="3466" y="4316"/>
                  </a:lnTo>
                  <a:cubicBezTo>
                    <a:pt x="3529" y="4253"/>
                    <a:pt x="3560" y="4222"/>
                    <a:pt x="3623" y="4159"/>
                  </a:cubicBezTo>
                  <a:lnTo>
                    <a:pt x="4253" y="2930"/>
                  </a:lnTo>
                  <a:lnTo>
                    <a:pt x="6175" y="2930"/>
                  </a:lnTo>
                  <a:cubicBezTo>
                    <a:pt x="6364" y="2930"/>
                    <a:pt x="6522" y="2772"/>
                    <a:pt x="6522" y="2583"/>
                  </a:cubicBezTo>
                  <a:cubicBezTo>
                    <a:pt x="6522" y="2363"/>
                    <a:pt x="6364" y="2205"/>
                    <a:pt x="6175" y="2205"/>
                  </a:cubicBezTo>
                  <a:lnTo>
                    <a:pt x="5230" y="2205"/>
                  </a:lnTo>
                  <a:lnTo>
                    <a:pt x="5702" y="756"/>
                  </a:lnTo>
                  <a:close/>
                  <a:moveTo>
                    <a:pt x="10397" y="7876"/>
                  </a:moveTo>
                  <a:lnTo>
                    <a:pt x="9830" y="8601"/>
                  </a:lnTo>
                  <a:lnTo>
                    <a:pt x="8916" y="8601"/>
                  </a:lnTo>
                  <a:cubicBezTo>
                    <a:pt x="8727" y="8601"/>
                    <a:pt x="8569" y="8758"/>
                    <a:pt x="8569" y="8947"/>
                  </a:cubicBezTo>
                  <a:cubicBezTo>
                    <a:pt x="8664" y="9199"/>
                    <a:pt x="8821" y="9357"/>
                    <a:pt x="9010" y="9357"/>
                  </a:cubicBezTo>
                  <a:lnTo>
                    <a:pt x="9357" y="9357"/>
                  </a:lnTo>
                  <a:lnTo>
                    <a:pt x="8821" y="10050"/>
                  </a:lnTo>
                  <a:lnTo>
                    <a:pt x="7561" y="10050"/>
                  </a:lnTo>
                  <a:cubicBezTo>
                    <a:pt x="7435" y="10050"/>
                    <a:pt x="7278" y="10145"/>
                    <a:pt x="7246" y="10239"/>
                  </a:cubicBezTo>
                  <a:lnTo>
                    <a:pt x="6616" y="11468"/>
                  </a:lnTo>
                  <a:lnTo>
                    <a:pt x="5576" y="11468"/>
                  </a:lnTo>
                  <a:lnTo>
                    <a:pt x="5041" y="10775"/>
                  </a:lnTo>
                  <a:lnTo>
                    <a:pt x="6080" y="10775"/>
                  </a:lnTo>
                  <a:cubicBezTo>
                    <a:pt x="6301" y="10775"/>
                    <a:pt x="6459" y="10617"/>
                    <a:pt x="6459" y="10397"/>
                  </a:cubicBezTo>
                  <a:cubicBezTo>
                    <a:pt x="6459" y="10208"/>
                    <a:pt x="6301" y="10050"/>
                    <a:pt x="6080" y="10050"/>
                  </a:cubicBezTo>
                  <a:lnTo>
                    <a:pt x="4474" y="10050"/>
                  </a:lnTo>
                  <a:lnTo>
                    <a:pt x="3529" y="8758"/>
                  </a:lnTo>
                  <a:cubicBezTo>
                    <a:pt x="3466" y="8664"/>
                    <a:pt x="3371" y="8601"/>
                    <a:pt x="3245" y="8601"/>
                  </a:cubicBezTo>
                  <a:lnTo>
                    <a:pt x="2048" y="8601"/>
                  </a:lnTo>
                  <a:lnTo>
                    <a:pt x="1670" y="7876"/>
                  </a:lnTo>
                  <a:close/>
                  <a:moveTo>
                    <a:pt x="5419" y="0"/>
                  </a:moveTo>
                  <a:cubicBezTo>
                    <a:pt x="5261" y="0"/>
                    <a:pt x="5135" y="126"/>
                    <a:pt x="5072" y="252"/>
                  </a:cubicBezTo>
                  <a:lnTo>
                    <a:pt x="4442" y="2174"/>
                  </a:lnTo>
                  <a:lnTo>
                    <a:pt x="3970" y="2174"/>
                  </a:lnTo>
                  <a:cubicBezTo>
                    <a:pt x="3844" y="2174"/>
                    <a:pt x="3686" y="2237"/>
                    <a:pt x="3655" y="2363"/>
                  </a:cubicBezTo>
                  <a:lnTo>
                    <a:pt x="2993" y="3718"/>
                  </a:lnTo>
                  <a:lnTo>
                    <a:pt x="1638" y="4379"/>
                  </a:lnTo>
                  <a:cubicBezTo>
                    <a:pt x="1575" y="4411"/>
                    <a:pt x="1481" y="4505"/>
                    <a:pt x="1449" y="4600"/>
                  </a:cubicBezTo>
                  <a:lnTo>
                    <a:pt x="819" y="7215"/>
                  </a:lnTo>
                  <a:lnTo>
                    <a:pt x="347" y="7215"/>
                  </a:lnTo>
                  <a:cubicBezTo>
                    <a:pt x="158" y="7215"/>
                    <a:pt x="0" y="7372"/>
                    <a:pt x="0" y="7561"/>
                  </a:cubicBezTo>
                  <a:cubicBezTo>
                    <a:pt x="0" y="7750"/>
                    <a:pt x="158" y="7908"/>
                    <a:pt x="347" y="7908"/>
                  </a:cubicBezTo>
                  <a:lnTo>
                    <a:pt x="851" y="7908"/>
                  </a:lnTo>
                  <a:lnTo>
                    <a:pt x="1481" y="9136"/>
                  </a:lnTo>
                  <a:cubicBezTo>
                    <a:pt x="1575" y="9262"/>
                    <a:pt x="1670" y="9325"/>
                    <a:pt x="1796" y="9325"/>
                  </a:cubicBezTo>
                  <a:lnTo>
                    <a:pt x="3056" y="9325"/>
                  </a:lnTo>
                  <a:lnTo>
                    <a:pt x="3623" y="10050"/>
                  </a:lnTo>
                  <a:lnTo>
                    <a:pt x="2552" y="10050"/>
                  </a:lnTo>
                  <a:cubicBezTo>
                    <a:pt x="2363" y="10050"/>
                    <a:pt x="2205" y="10208"/>
                    <a:pt x="2205" y="10397"/>
                  </a:cubicBezTo>
                  <a:cubicBezTo>
                    <a:pt x="2205" y="10617"/>
                    <a:pt x="2363" y="10775"/>
                    <a:pt x="2552" y="10775"/>
                  </a:cubicBezTo>
                  <a:lnTo>
                    <a:pt x="4159" y="10775"/>
                  </a:lnTo>
                  <a:lnTo>
                    <a:pt x="5104" y="12066"/>
                  </a:lnTo>
                  <a:cubicBezTo>
                    <a:pt x="5198" y="12129"/>
                    <a:pt x="5261" y="12224"/>
                    <a:pt x="5387" y="12224"/>
                  </a:cubicBezTo>
                  <a:lnTo>
                    <a:pt x="6805" y="12224"/>
                  </a:lnTo>
                  <a:cubicBezTo>
                    <a:pt x="6931" y="12224"/>
                    <a:pt x="7089" y="12129"/>
                    <a:pt x="7120" y="12035"/>
                  </a:cubicBezTo>
                  <a:lnTo>
                    <a:pt x="7750" y="10806"/>
                  </a:lnTo>
                  <a:lnTo>
                    <a:pt x="8979" y="10806"/>
                  </a:lnTo>
                  <a:cubicBezTo>
                    <a:pt x="9073" y="10806"/>
                    <a:pt x="9199" y="10775"/>
                    <a:pt x="9231" y="10649"/>
                  </a:cubicBezTo>
                  <a:lnTo>
                    <a:pt x="10176" y="9357"/>
                  </a:lnTo>
                  <a:lnTo>
                    <a:pt x="11184" y="9357"/>
                  </a:lnTo>
                  <a:cubicBezTo>
                    <a:pt x="11373" y="9357"/>
                    <a:pt x="11531" y="9199"/>
                    <a:pt x="11531" y="8979"/>
                  </a:cubicBezTo>
                  <a:cubicBezTo>
                    <a:pt x="11531" y="8790"/>
                    <a:pt x="11373" y="8632"/>
                    <a:pt x="11184" y="8632"/>
                  </a:cubicBezTo>
                  <a:lnTo>
                    <a:pt x="10775" y="8632"/>
                  </a:lnTo>
                  <a:lnTo>
                    <a:pt x="11342" y="7908"/>
                  </a:lnTo>
                  <a:lnTo>
                    <a:pt x="11877" y="7908"/>
                  </a:lnTo>
                  <a:cubicBezTo>
                    <a:pt x="12098" y="7908"/>
                    <a:pt x="12255" y="7750"/>
                    <a:pt x="12255" y="7561"/>
                  </a:cubicBezTo>
                  <a:cubicBezTo>
                    <a:pt x="12255" y="7372"/>
                    <a:pt x="12098" y="7215"/>
                    <a:pt x="11877" y="7215"/>
                  </a:cubicBezTo>
                  <a:lnTo>
                    <a:pt x="11373" y="7215"/>
                  </a:lnTo>
                  <a:lnTo>
                    <a:pt x="10019" y="3875"/>
                  </a:lnTo>
                  <a:cubicBezTo>
                    <a:pt x="9987" y="3781"/>
                    <a:pt x="9956" y="3718"/>
                    <a:pt x="9861" y="3655"/>
                  </a:cubicBezTo>
                  <a:lnTo>
                    <a:pt x="8538" y="2993"/>
                  </a:lnTo>
                  <a:lnTo>
                    <a:pt x="7152" y="189"/>
                  </a:lnTo>
                  <a:cubicBezTo>
                    <a:pt x="7089" y="95"/>
                    <a:pt x="6963" y="0"/>
                    <a:pt x="6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64"/>
            <p:cNvSpPr/>
            <p:nvPr/>
          </p:nvSpPr>
          <p:spPr>
            <a:xfrm>
              <a:off x="-15467900" y="2686175"/>
              <a:ext cx="53575" cy="17350"/>
            </a:xfrm>
            <a:custGeom>
              <a:rect b="b" l="l" r="r" t="t"/>
              <a:pathLst>
                <a:path extrusionOk="0" h="694" w="2143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96" y="694"/>
                  </a:lnTo>
                  <a:cubicBezTo>
                    <a:pt x="1985" y="694"/>
                    <a:pt x="2143" y="536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64"/>
            <p:cNvSpPr/>
            <p:nvPr/>
          </p:nvSpPr>
          <p:spPr>
            <a:xfrm>
              <a:off x="-15718350" y="2703500"/>
              <a:ext cx="54350" cy="18150"/>
            </a:xfrm>
            <a:custGeom>
              <a:rect b="b" l="l" r="r" t="t"/>
              <a:pathLst>
                <a:path extrusionOk="0" h="726" w="217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827" y="725"/>
                  </a:lnTo>
                  <a:cubicBezTo>
                    <a:pt x="2016" y="725"/>
                    <a:pt x="2174" y="568"/>
                    <a:pt x="2174" y="347"/>
                  </a:cubicBezTo>
                  <a:cubicBezTo>
                    <a:pt x="2174" y="158"/>
                    <a:pt x="2016" y="1"/>
                    <a:pt x="18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64"/>
          <p:cNvGrpSpPr/>
          <p:nvPr/>
        </p:nvGrpSpPr>
        <p:grpSpPr>
          <a:xfrm>
            <a:off x="6786261" y="2451755"/>
            <a:ext cx="202797" cy="231419"/>
            <a:chOff x="-16798200" y="2050575"/>
            <a:chExt cx="267825" cy="305625"/>
          </a:xfrm>
        </p:grpSpPr>
        <p:sp>
          <p:nvSpPr>
            <p:cNvPr id="406" name="Google Shape;406;p64"/>
            <p:cNvSpPr/>
            <p:nvPr/>
          </p:nvSpPr>
          <p:spPr>
            <a:xfrm>
              <a:off x="-16798200" y="2050575"/>
              <a:ext cx="267825" cy="305625"/>
            </a:xfrm>
            <a:custGeom>
              <a:rect b="b" l="l" r="r" t="t"/>
              <a:pathLst>
                <a:path extrusionOk="0" h="12225" w="10713">
                  <a:moveTo>
                    <a:pt x="5388" y="725"/>
                  </a:moveTo>
                  <a:cubicBezTo>
                    <a:pt x="7940" y="725"/>
                    <a:pt x="10051" y="2804"/>
                    <a:pt x="10051" y="5356"/>
                  </a:cubicBezTo>
                  <a:cubicBezTo>
                    <a:pt x="9988" y="5545"/>
                    <a:pt x="9830" y="5734"/>
                    <a:pt x="9641" y="5734"/>
                  </a:cubicBezTo>
                  <a:lnTo>
                    <a:pt x="1103" y="5734"/>
                  </a:lnTo>
                  <a:cubicBezTo>
                    <a:pt x="914" y="5734"/>
                    <a:pt x="757" y="5545"/>
                    <a:pt x="757" y="5356"/>
                  </a:cubicBezTo>
                  <a:cubicBezTo>
                    <a:pt x="757" y="2804"/>
                    <a:pt x="2836" y="725"/>
                    <a:pt x="5388" y="725"/>
                  </a:cubicBezTo>
                  <a:close/>
                  <a:moveTo>
                    <a:pt x="6050" y="6459"/>
                  </a:moveTo>
                  <a:cubicBezTo>
                    <a:pt x="6113" y="7561"/>
                    <a:pt x="6428" y="8664"/>
                    <a:pt x="6743" y="9609"/>
                  </a:cubicBezTo>
                  <a:cubicBezTo>
                    <a:pt x="6774" y="9767"/>
                    <a:pt x="6806" y="9893"/>
                    <a:pt x="6806" y="10050"/>
                  </a:cubicBezTo>
                  <a:cubicBezTo>
                    <a:pt x="6806" y="10491"/>
                    <a:pt x="6617" y="10901"/>
                    <a:pt x="6270" y="11185"/>
                  </a:cubicBezTo>
                  <a:cubicBezTo>
                    <a:pt x="6004" y="11387"/>
                    <a:pt x="5692" y="11481"/>
                    <a:pt x="5383" y="11481"/>
                  </a:cubicBezTo>
                  <a:cubicBezTo>
                    <a:pt x="4778" y="11481"/>
                    <a:pt x="4190" y="11118"/>
                    <a:pt x="4002" y="10491"/>
                  </a:cubicBezTo>
                  <a:cubicBezTo>
                    <a:pt x="3939" y="10176"/>
                    <a:pt x="3939" y="9861"/>
                    <a:pt x="4065" y="9546"/>
                  </a:cubicBezTo>
                  <a:cubicBezTo>
                    <a:pt x="4443" y="8601"/>
                    <a:pt x="4632" y="7530"/>
                    <a:pt x="4632" y="6459"/>
                  </a:cubicBezTo>
                  <a:close/>
                  <a:moveTo>
                    <a:pt x="5357" y="0"/>
                  </a:moveTo>
                  <a:cubicBezTo>
                    <a:pt x="2395" y="0"/>
                    <a:pt x="1" y="2395"/>
                    <a:pt x="1" y="5356"/>
                  </a:cubicBezTo>
                  <a:cubicBezTo>
                    <a:pt x="1" y="5955"/>
                    <a:pt x="473" y="6427"/>
                    <a:pt x="1072" y="6427"/>
                  </a:cubicBezTo>
                  <a:lnTo>
                    <a:pt x="3907" y="6427"/>
                  </a:lnTo>
                  <a:cubicBezTo>
                    <a:pt x="3907" y="7404"/>
                    <a:pt x="3718" y="8381"/>
                    <a:pt x="3340" y="9263"/>
                  </a:cubicBezTo>
                  <a:cubicBezTo>
                    <a:pt x="3151" y="9704"/>
                    <a:pt x="3151" y="10208"/>
                    <a:pt x="3277" y="10680"/>
                  </a:cubicBezTo>
                  <a:cubicBezTo>
                    <a:pt x="3498" y="11500"/>
                    <a:pt x="4285" y="12224"/>
                    <a:pt x="5325" y="12224"/>
                  </a:cubicBezTo>
                  <a:cubicBezTo>
                    <a:pt x="6491" y="12224"/>
                    <a:pt x="7436" y="11279"/>
                    <a:pt x="7436" y="10082"/>
                  </a:cubicBezTo>
                  <a:cubicBezTo>
                    <a:pt x="7436" y="9861"/>
                    <a:pt x="7404" y="9641"/>
                    <a:pt x="7341" y="9420"/>
                  </a:cubicBezTo>
                  <a:cubicBezTo>
                    <a:pt x="7058" y="8538"/>
                    <a:pt x="6743" y="7498"/>
                    <a:pt x="6743" y="6459"/>
                  </a:cubicBezTo>
                  <a:lnTo>
                    <a:pt x="9578" y="6459"/>
                  </a:lnTo>
                  <a:cubicBezTo>
                    <a:pt x="10177" y="6459"/>
                    <a:pt x="10649" y="5986"/>
                    <a:pt x="10649" y="5388"/>
                  </a:cubicBezTo>
                  <a:cubicBezTo>
                    <a:pt x="10712" y="2395"/>
                    <a:pt x="8350" y="0"/>
                    <a:pt x="5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64"/>
            <p:cNvSpPr/>
            <p:nvPr/>
          </p:nvSpPr>
          <p:spPr>
            <a:xfrm>
              <a:off x="-16743850" y="2123025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61"/>
                    <a:pt x="1261" y="1418"/>
                    <a:pt x="1040" y="1418"/>
                  </a:cubicBezTo>
                  <a:cubicBezTo>
                    <a:pt x="851" y="1418"/>
                    <a:pt x="694" y="1261"/>
                    <a:pt x="694" y="1040"/>
                  </a:cubicBezTo>
                  <a:cubicBezTo>
                    <a:pt x="694" y="851"/>
                    <a:pt x="851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39"/>
                    <a:pt x="473" y="2112"/>
                    <a:pt x="1040" y="2112"/>
                  </a:cubicBezTo>
                  <a:cubicBezTo>
                    <a:pt x="1639" y="2112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64"/>
            <p:cNvSpPr/>
            <p:nvPr/>
          </p:nvSpPr>
          <p:spPr>
            <a:xfrm>
              <a:off x="-16691075" y="2087600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3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64"/>
          <p:cNvSpPr/>
          <p:nvPr/>
        </p:nvSpPr>
        <p:spPr>
          <a:xfrm>
            <a:off x="6390518" y="2827235"/>
            <a:ext cx="229640" cy="231419"/>
          </a:xfrm>
          <a:custGeom>
            <a:rect b="b" l="l" r="r" t="t"/>
            <a:pathLst>
              <a:path extrusionOk="0" h="12225" w="12131">
                <a:moveTo>
                  <a:pt x="6050" y="756"/>
                </a:moveTo>
                <a:cubicBezTo>
                  <a:pt x="6239" y="756"/>
                  <a:pt x="6396" y="914"/>
                  <a:pt x="6396" y="1103"/>
                </a:cubicBezTo>
                <a:cubicBezTo>
                  <a:pt x="6396" y="1324"/>
                  <a:pt x="6239" y="1481"/>
                  <a:pt x="6050" y="1481"/>
                </a:cubicBezTo>
                <a:cubicBezTo>
                  <a:pt x="5861" y="1481"/>
                  <a:pt x="5703" y="1324"/>
                  <a:pt x="5703" y="1103"/>
                </a:cubicBezTo>
                <a:cubicBezTo>
                  <a:pt x="5703" y="914"/>
                  <a:pt x="5861" y="756"/>
                  <a:pt x="6050" y="756"/>
                </a:cubicBezTo>
                <a:close/>
                <a:moveTo>
                  <a:pt x="3183" y="2174"/>
                </a:moveTo>
                <a:cubicBezTo>
                  <a:pt x="3372" y="2174"/>
                  <a:pt x="3530" y="2332"/>
                  <a:pt x="3530" y="2521"/>
                </a:cubicBezTo>
                <a:cubicBezTo>
                  <a:pt x="3530" y="2741"/>
                  <a:pt x="3372" y="2899"/>
                  <a:pt x="3183" y="2899"/>
                </a:cubicBezTo>
                <a:cubicBezTo>
                  <a:pt x="2994" y="2899"/>
                  <a:pt x="2836" y="2741"/>
                  <a:pt x="2836" y="2521"/>
                </a:cubicBezTo>
                <a:cubicBezTo>
                  <a:pt x="2836" y="2332"/>
                  <a:pt x="2994" y="2174"/>
                  <a:pt x="3183" y="2174"/>
                </a:cubicBezTo>
                <a:close/>
                <a:moveTo>
                  <a:pt x="8885" y="2174"/>
                </a:moveTo>
                <a:cubicBezTo>
                  <a:pt x="9074" y="2174"/>
                  <a:pt x="9232" y="2332"/>
                  <a:pt x="9232" y="2521"/>
                </a:cubicBezTo>
                <a:cubicBezTo>
                  <a:pt x="9232" y="2741"/>
                  <a:pt x="9074" y="2899"/>
                  <a:pt x="8885" y="2899"/>
                </a:cubicBezTo>
                <a:cubicBezTo>
                  <a:pt x="8696" y="2899"/>
                  <a:pt x="8539" y="2741"/>
                  <a:pt x="8539" y="2521"/>
                </a:cubicBezTo>
                <a:cubicBezTo>
                  <a:pt x="8539" y="2332"/>
                  <a:pt x="8696" y="2174"/>
                  <a:pt x="8885" y="2174"/>
                </a:cubicBezTo>
                <a:close/>
                <a:moveTo>
                  <a:pt x="6050" y="3718"/>
                </a:moveTo>
                <a:cubicBezTo>
                  <a:pt x="6396" y="4033"/>
                  <a:pt x="7153" y="4726"/>
                  <a:pt x="7562" y="5640"/>
                </a:cubicBezTo>
                <a:cubicBezTo>
                  <a:pt x="6869" y="6238"/>
                  <a:pt x="6365" y="6931"/>
                  <a:pt x="6050" y="7814"/>
                </a:cubicBezTo>
                <a:cubicBezTo>
                  <a:pt x="5735" y="6994"/>
                  <a:pt x="5199" y="6238"/>
                  <a:pt x="4569" y="5640"/>
                </a:cubicBezTo>
                <a:cubicBezTo>
                  <a:pt x="4947" y="4726"/>
                  <a:pt x="5703" y="4033"/>
                  <a:pt x="6050" y="3718"/>
                </a:cubicBezTo>
                <a:close/>
                <a:moveTo>
                  <a:pt x="1009" y="5010"/>
                </a:moveTo>
                <a:cubicBezTo>
                  <a:pt x="3561" y="5010"/>
                  <a:pt x="5672" y="7089"/>
                  <a:pt x="5672" y="9704"/>
                </a:cubicBezTo>
                <a:lnTo>
                  <a:pt x="5672" y="10050"/>
                </a:lnTo>
                <a:lnTo>
                  <a:pt x="5294" y="10050"/>
                </a:lnTo>
                <a:cubicBezTo>
                  <a:pt x="2773" y="10050"/>
                  <a:pt x="663" y="7971"/>
                  <a:pt x="663" y="5356"/>
                </a:cubicBezTo>
                <a:lnTo>
                  <a:pt x="663" y="5010"/>
                </a:lnTo>
                <a:close/>
                <a:moveTo>
                  <a:pt x="11406" y="5010"/>
                </a:moveTo>
                <a:lnTo>
                  <a:pt x="11406" y="5356"/>
                </a:lnTo>
                <a:cubicBezTo>
                  <a:pt x="11406" y="7971"/>
                  <a:pt x="9326" y="10050"/>
                  <a:pt x="6775" y="10050"/>
                </a:cubicBezTo>
                <a:lnTo>
                  <a:pt x="6396" y="10050"/>
                </a:lnTo>
                <a:lnTo>
                  <a:pt x="6396" y="9704"/>
                </a:lnTo>
                <a:cubicBezTo>
                  <a:pt x="6396" y="7089"/>
                  <a:pt x="8507" y="5010"/>
                  <a:pt x="11059" y="5010"/>
                </a:cubicBezTo>
                <a:close/>
                <a:moveTo>
                  <a:pt x="7814" y="10649"/>
                </a:moveTo>
                <a:lnTo>
                  <a:pt x="7814" y="10775"/>
                </a:lnTo>
                <a:cubicBezTo>
                  <a:pt x="7814" y="11153"/>
                  <a:pt x="7499" y="11468"/>
                  <a:pt x="7121" y="11468"/>
                </a:cubicBezTo>
                <a:cubicBezTo>
                  <a:pt x="6712" y="11468"/>
                  <a:pt x="6396" y="11153"/>
                  <a:pt x="6396" y="10775"/>
                </a:cubicBezTo>
                <a:cubicBezTo>
                  <a:pt x="6838" y="10775"/>
                  <a:pt x="7247" y="10775"/>
                  <a:pt x="7814" y="10649"/>
                </a:cubicBezTo>
                <a:close/>
                <a:moveTo>
                  <a:pt x="4286" y="10680"/>
                </a:moveTo>
                <a:cubicBezTo>
                  <a:pt x="4884" y="10806"/>
                  <a:pt x="5262" y="10806"/>
                  <a:pt x="5703" y="10806"/>
                </a:cubicBezTo>
                <a:cubicBezTo>
                  <a:pt x="5703" y="11153"/>
                  <a:pt x="5388" y="11500"/>
                  <a:pt x="4979" y="11500"/>
                </a:cubicBezTo>
                <a:cubicBezTo>
                  <a:pt x="4601" y="11500"/>
                  <a:pt x="4286" y="11185"/>
                  <a:pt x="4286" y="10806"/>
                </a:cubicBezTo>
                <a:lnTo>
                  <a:pt x="4286" y="10680"/>
                </a:lnTo>
                <a:close/>
                <a:moveTo>
                  <a:pt x="6050" y="0"/>
                </a:moveTo>
                <a:cubicBezTo>
                  <a:pt x="5451" y="0"/>
                  <a:pt x="4979" y="473"/>
                  <a:pt x="4979" y="1071"/>
                </a:cubicBezTo>
                <a:cubicBezTo>
                  <a:pt x="4979" y="1544"/>
                  <a:pt x="5294" y="1922"/>
                  <a:pt x="5703" y="2080"/>
                </a:cubicBezTo>
                <a:lnTo>
                  <a:pt x="5703" y="3025"/>
                </a:lnTo>
                <a:cubicBezTo>
                  <a:pt x="5357" y="3308"/>
                  <a:pt x="4475" y="4096"/>
                  <a:pt x="3971" y="5167"/>
                </a:cubicBezTo>
                <a:cubicBezTo>
                  <a:pt x="3845" y="5104"/>
                  <a:pt x="3687" y="5010"/>
                  <a:pt x="3561" y="4947"/>
                </a:cubicBezTo>
                <a:lnTo>
                  <a:pt x="3561" y="3529"/>
                </a:lnTo>
                <a:cubicBezTo>
                  <a:pt x="4002" y="3371"/>
                  <a:pt x="4286" y="2962"/>
                  <a:pt x="4286" y="2489"/>
                </a:cubicBezTo>
                <a:cubicBezTo>
                  <a:pt x="4286" y="1891"/>
                  <a:pt x="3813" y="1418"/>
                  <a:pt x="3214" y="1418"/>
                </a:cubicBezTo>
                <a:cubicBezTo>
                  <a:pt x="2616" y="1418"/>
                  <a:pt x="2143" y="1891"/>
                  <a:pt x="2143" y="2489"/>
                </a:cubicBezTo>
                <a:cubicBezTo>
                  <a:pt x="2143" y="2962"/>
                  <a:pt x="2458" y="3371"/>
                  <a:pt x="2868" y="3529"/>
                </a:cubicBezTo>
                <a:lnTo>
                  <a:pt x="2868" y="4632"/>
                </a:lnTo>
                <a:cubicBezTo>
                  <a:pt x="2269" y="4411"/>
                  <a:pt x="1671" y="4316"/>
                  <a:pt x="1041" y="4316"/>
                </a:cubicBezTo>
                <a:lnTo>
                  <a:pt x="348" y="4316"/>
                </a:lnTo>
                <a:cubicBezTo>
                  <a:pt x="158" y="4316"/>
                  <a:pt x="1" y="4474"/>
                  <a:pt x="1" y="4663"/>
                </a:cubicBezTo>
                <a:lnTo>
                  <a:pt x="1" y="5356"/>
                </a:lnTo>
                <a:cubicBezTo>
                  <a:pt x="1" y="6774"/>
                  <a:pt x="537" y="8160"/>
                  <a:pt x="1576" y="9200"/>
                </a:cubicBezTo>
                <a:cubicBezTo>
                  <a:pt x="2143" y="9767"/>
                  <a:pt x="2836" y="10208"/>
                  <a:pt x="3561" y="10491"/>
                </a:cubicBezTo>
                <a:lnTo>
                  <a:pt x="3561" y="10806"/>
                </a:lnTo>
                <a:cubicBezTo>
                  <a:pt x="3561" y="11594"/>
                  <a:pt x="4191" y="12224"/>
                  <a:pt x="4979" y="12224"/>
                </a:cubicBezTo>
                <a:cubicBezTo>
                  <a:pt x="5420" y="12224"/>
                  <a:pt x="5829" y="12035"/>
                  <a:pt x="6050" y="11752"/>
                </a:cubicBezTo>
                <a:cubicBezTo>
                  <a:pt x="6333" y="12067"/>
                  <a:pt x="6680" y="12224"/>
                  <a:pt x="7121" y="12224"/>
                </a:cubicBezTo>
                <a:cubicBezTo>
                  <a:pt x="7909" y="12224"/>
                  <a:pt x="8539" y="11594"/>
                  <a:pt x="8539" y="10806"/>
                </a:cubicBezTo>
                <a:lnTo>
                  <a:pt x="8539" y="10491"/>
                </a:lnTo>
                <a:cubicBezTo>
                  <a:pt x="9295" y="10208"/>
                  <a:pt x="9957" y="9767"/>
                  <a:pt x="10555" y="9200"/>
                </a:cubicBezTo>
                <a:cubicBezTo>
                  <a:pt x="11563" y="8160"/>
                  <a:pt x="12130" y="6837"/>
                  <a:pt x="12130" y="5356"/>
                </a:cubicBezTo>
                <a:lnTo>
                  <a:pt x="12130" y="4663"/>
                </a:lnTo>
                <a:cubicBezTo>
                  <a:pt x="12130" y="4474"/>
                  <a:pt x="11973" y="4316"/>
                  <a:pt x="11752" y="4316"/>
                </a:cubicBezTo>
                <a:lnTo>
                  <a:pt x="11059" y="4316"/>
                </a:lnTo>
                <a:cubicBezTo>
                  <a:pt x="10429" y="4316"/>
                  <a:pt x="9831" y="4411"/>
                  <a:pt x="9232" y="4632"/>
                </a:cubicBezTo>
                <a:lnTo>
                  <a:pt x="9232" y="3529"/>
                </a:lnTo>
                <a:cubicBezTo>
                  <a:pt x="9673" y="3371"/>
                  <a:pt x="9957" y="2962"/>
                  <a:pt x="9957" y="2489"/>
                </a:cubicBezTo>
                <a:cubicBezTo>
                  <a:pt x="9957" y="1891"/>
                  <a:pt x="9484" y="1418"/>
                  <a:pt x="8885" y="1418"/>
                </a:cubicBezTo>
                <a:cubicBezTo>
                  <a:pt x="8287" y="1418"/>
                  <a:pt x="7814" y="1891"/>
                  <a:pt x="7814" y="2489"/>
                </a:cubicBezTo>
                <a:cubicBezTo>
                  <a:pt x="7814" y="2962"/>
                  <a:pt x="8129" y="3371"/>
                  <a:pt x="8539" y="3529"/>
                </a:cubicBezTo>
                <a:lnTo>
                  <a:pt x="8539" y="4947"/>
                </a:lnTo>
                <a:cubicBezTo>
                  <a:pt x="8381" y="5010"/>
                  <a:pt x="8255" y="5104"/>
                  <a:pt x="8129" y="5167"/>
                </a:cubicBezTo>
                <a:cubicBezTo>
                  <a:pt x="7625" y="4096"/>
                  <a:pt x="6775" y="3308"/>
                  <a:pt x="6396" y="3025"/>
                </a:cubicBezTo>
                <a:lnTo>
                  <a:pt x="6396" y="2080"/>
                </a:lnTo>
                <a:cubicBezTo>
                  <a:pt x="6838" y="1922"/>
                  <a:pt x="7121" y="1544"/>
                  <a:pt x="7121" y="1071"/>
                </a:cubicBezTo>
                <a:cubicBezTo>
                  <a:pt x="7121" y="473"/>
                  <a:pt x="6649" y="0"/>
                  <a:pt x="60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4"/>
          <p:cNvSpPr/>
          <p:nvPr/>
        </p:nvSpPr>
        <p:spPr>
          <a:xfrm>
            <a:off x="7173401" y="2828428"/>
            <a:ext cx="229621" cy="229034"/>
          </a:xfrm>
          <a:custGeom>
            <a:rect b="b" l="l" r="r" t="t"/>
            <a:pathLst>
              <a:path extrusionOk="0" h="12099" w="12130">
                <a:moveTo>
                  <a:pt x="6018" y="1072"/>
                </a:moveTo>
                <a:cubicBezTo>
                  <a:pt x="6396" y="1923"/>
                  <a:pt x="7089" y="3624"/>
                  <a:pt x="7089" y="5577"/>
                </a:cubicBezTo>
                <a:cubicBezTo>
                  <a:pt x="6869" y="6018"/>
                  <a:pt x="6680" y="6459"/>
                  <a:pt x="6522" y="6932"/>
                </a:cubicBezTo>
                <a:cubicBezTo>
                  <a:pt x="6333" y="7467"/>
                  <a:pt x="6176" y="8035"/>
                  <a:pt x="6018" y="8633"/>
                </a:cubicBezTo>
                <a:cubicBezTo>
                  <a:pt x="5892" y="8035"/>
                  <a:pt x="5703" y="7467"/>
                  <a:pt x="5514" y="6932"/>
                </a:cubicBezTo>
                <a:cubicBezTo>
                  <a:pt x="5356" y="6459"/>
                  <a:pt x="5136" y="6018"/>
                  <a:pt x="4947" y="5577"/>
                </a:cubicBezTo>
                <a:cubicBezTo>
                  <a:pt x="4978" y="3655"/>
                  <a:pt x="5608" y="1923"/>
                  <a:pt x="6018" y="1072"/>
                </a:cubicBezTo>
                <a:close/>
                <a:moveTo>
                  <a:pt x="2552" y="3183"/>
                </a:moveTo>
                <a:cubicBezTo>
                  <a:pt x="4285" y="5199"/>
                  <a:pt x="5356" y="7720"/>
                  <a:pt x="5608" y="10366"/>
                </a:cubicBezTo>
                <a:cubicBezTo>
                  <a:pt x="4947" y="9452"/>
                  <a:pt x="4411" y="9043"/>
                  <a:pt x="3529" y="8381"/>
                </a:cubicBezTo>
                <a:cubicBezTo>
                  <a:pt x="3529" y="7152"/>
                  <a:pt x="3340" y="5955"/>
                  <a:pt x="3025" y="4790"/>
                </a:cubicBezTo>
                <a:lnTo>
                  <a:pt x="2552" y="3183"/>
                </a:lnTo>
                <a:close/>
                <a:moveTo>
                  <a:pt x="9515" y="3183"/>
                </a:moveTo>
                <a:lnTo>
                  <a:pt x="9043" y="4790"/>
                </a:lnTo>
                <a:cubicBezTo>
                  <a:pt x="8727" y="5987"/>
                  <a:pt x="8538" y="7152"/>
                  <a:pt x="8538" y="8381"/>
                </a:cubicBezTo>
                <a:cubicBezTo>
                  <a:pt x="7719" y="9043"/>
                  <a:pt x="7152" y="9452"/>
                  <a:pt x="6459" y="10366"/>
                </a:cubicBezTo>
                <a:cubicBezTo>
                  <a:pt x="6711" y="7720"/>
                  <a:pt x="7782" y="5199"/>
                  <a:pt x="9515" y="3183"/>
                </a:cubicBezTo>
                <a:close/>
                <a:moveTo>
                  <a:pt x="662" y="5703"/>
                </a:moveTo>
                <a:cubicBezTo>
                  <a:pt x="1166" y="6995"/>
                  <a:pt x="2017" y="8066"/>
                  <a:pt x="3025" y="8885"/>
                </a:cubicBezTo>
                <a:cubicBezTo>
                  <a:pt x="3970" y="9641"/>
                  <a:pt x="4663" y="10145"/>
                  <a:pt x="5419" y="11374"/>
                </a:cubicBezTo>
                <a:cubicBezTo>
                  <a:pt x="2584" y="11374"/>
                  <a:pt x="662" y="9169"/>
                  <a:pt x="662" y="6680"/>
                </a:cubicBezTo>
                <a:lnTo>
                  <a:pt x="662" y="5703"/>
                </a:lnTo>
                <a:close/>
                <a:moveTo>
                  <a:pt x="11405" y="5703"/>
                </a:moveTo>
                <a:lnTo>
                  <a:pt x="11405" y="6680"/>
                </a:lnTo>
                <a:cubicBezTo>
                  <a:pt x="11405" y="9169"/>
                  <a:pt x="9484" y="11374"/>
                  <a:pt x="6648" y="11374"/>
                </a:cubicBezTo>
                <a:cubicBezTo>
                  <a:pt x="7436" y="10051"/>
                  <a:pt x="8192" y="9578"/>
                  <a:pt x="9137" y="8822"/>
                </a:cubicBezTo>
                <a:cubicBezTo>
                  <a:pt x="10145" y="8003"/>
                  <a:pt x="10901" y="6963"/>
                  <a:pt x="11405" y="5703"/>
                </a:cubicBezTo>
                <a:close/>
                <a:moveTo>
                  <a:pt x="6050" y="1"/>
                </a:moveTo>
                <a:cubicBezTo>
                  <a:pt x="5924" y="1"/>
                  <a:pt x="5829" y="64"/>
                  <a:pt x="5734" y="158"/>
                </a:cubicBezTo>
                <a:cubicBezTo>
                  <a:pt x="5734" y="190"/>
                  <a:pt x="5356" y="788"/>
                  <a:pt x="4978" y="1765"/>
                </a:cubicBezTo>
                <a:cubicBezTo>
                  <a:pt x="4758" y="2427"/>
                  <a:pt x="4474" y="3372"/>
                  <a:pt x="4317" y="4443"/>
                </a:cubicBezTo>
                <a:cubicBezTo>
                  <a:pt x="3939" y="3813"/>
                  <a:pt x="3529" y="3277"/>
                  <a:pt x="3057" y="2710"/>
                </a:cubicBezTo>
                <a:lnTo>
                  <a:pt x="2048" y="1482"/>
                </a:lnTo>
                <a:cubicBezTo>
                  <a:pt x="1966" y="1420"/>
                  <a:pt x="1871" y="1372"/>
                  <a:pt x="1771" y="1372"/>
                </a:cubicBezTo>
                <a:cubicBezTo>
                  <a:pt x="1717" y="1372"/>
                  <a:pt x="1662" y="1386"/>
                  <a:pt x="1607" y="1419"/>
                </a:cubicBezTo>
                <a:cubicBezTo>
                  <a:pt x="1450" y="1482"/>
                  <a:pt x="1355" y="1639"/>
                  <a:pt x="1450" y="1797"/>
                </a:cubicBezTo>
                <a:lnTo>
                  <a:pt x="2363" y="5010"/>
                </a:lnTo>
                <a:cubicBezTo>
                  <a:pt x="2584" y="5892"/>
                  <a:pt x="2773" y="6806"/>
                  <a:pt x="2836" y="7720"/>
                </a:cubicBezTo>
                <a:cubicBezTo>
                  <a:pt x="2206" y="7089"/>
                  <a:pt x="1733" y="6302"/>
                  <a:pt x="1355" y="5514"/>
                </a:cubicBezTo>
                <a:lnTo>
                  <a:pt x="662" y="3750"/>
                </a:lnTo>
                <a:cubicBezTo>
                  <a:pt x="568" y="3592"/>
                  <a:pt x="410" y="3498"/>
                  <a:pt x="253" y="3498"/>
                </a:cubicBezTo>
                <a:cubicBezTo>
                  <a:pt x="95" y="3529"/>
                  <a:pt x="1" y="3687"/>
                  <a:pt x="1" y="3844"/>
                </a:cubicBezTo>
                <a:lnTo>
                  <a:pt x="1" y="6680"/>
                </a:lnTo>
                <a:cubicBezTo>
                  <a:pt x="1" y="8098"/>
                  <a:pt x="536" y="9484"/>
                  <a:pt x="1576" y="10523"/>
                </a:cubicBezTo>
                <a:cubicBezTo>
                  <a:pt x="2584" y="11532"/>
                  <a:pt x="3939" y="12099"/>
                  <a:pt x="5356" y="12099"/>
                </a:cubicBezTo>
                <a:lnTo>
                  <a:pt x="6774" y="12099"/>
                </a:lnTo>
                <a:cubicBezTo>
                  <a:pt x="8192" y="12099"/>
                  <a:pt x="9547" y="11532"/>
                  <a:pt x="10555" y="10523"/>
                </a:cubicBezTo>
                <a:cubicBezTo>
                  <a:pt x="11563" y="9484"/>
                  <a:pt x="12130" y="8161"/>
                  <a:pt x="12130" y="6680"/>
                </a:cubicBezTo>
                <a:lnTo>
                  <a:pt x="12130" y="3844"/>
                </a:lnTo>
                <a:cubicBezTo>
                  <a:pt x="12130" y="3687"/>
                  <a:pt x="12004" y="3529"/>
                  <a:pt x="11846" y="3498"/>
                </a:cubicBezTo>
                <a:cubicBezTo>
                  <a:pt x="11821" y="3493"/>
                  <a:pt x="11794" y="3490"/>
                  <a:pt x="11768" y="3490"/>
                </a:cubicBezTo>
                <a:cubicBezTo>
                  <a:pt x="11631" y="3490"/>
                  <a:pt x="11490" y="3560"/>
                  <a:pt x="11437" y="3718"/>
                </a:cubicBezTo>
                <a:lnTo>
                  <a:pt x="10744" y="5514"/>
                </a:lnTo>
                <a:cubicBezTo>
                  <a:pt x="10429" y="6333"/>
                  <a:pt x="9925" y="7089"/>
                  <a:pt x="9295" y="7720"/>
                </a:cubicBezTo>
                <a:cubicBezTo>
                  <a:pt x="9358" y="6806"/>
                  <a:pt x="9515" y="5861"/>
                  <a:pt x="9767" y="4979"/>
                </a:cubicBezTo>
                <a:lnTo>
                  <a:pt x="10649" y="1797"/>
                </a:lnTo>
                <a:cubicBezTo>
                  <a:pt x="10712" y="1639"/>
                  <a:pt x="10618" y="1482"/>
                  <a:pt x="10492" y="1419"/>
                </a:cubicBezTo>
                <a:cubicBezTo>
                  <a:pt x="10454" y="1381"/>
                  <a:pt x="10398" y="1364"/>
                  <a:pt x="10337" y="1364"/>
                </a:cubicBezTo>
                <a:cubicBezTo>
                  <a:pt x="10243" y="1364"/>
                  <a:pt x="10139" y="1405"/>
                  <a:pt x="10082" y="1482"/>
                </a:cubicBezTo>
                <a:lnTo>
                  <a:pt x="9043" y="2710"/>
                </a:lnTo>
                <a:cubicBezTo>
                  <a:pt x="8570" y="3277"/>
                  <a:pt x="8129" y="3844"/>
                  <a:pt x="7782" y="4443"/>
                </a:cubicBezTo>
                <a:cubicBezTo>
                  <a:pt x="7656" y="3372"/>
                  <a:pt x="7404" y="2427"/>
                  <a:pt x="7121" y="1765"/>
                </a:cubicBezTo>
                <a:cubicBezTo>
                  <a:pt x="6774" y="788"/>
                  <a:pt x="6396" y="158"/>
                  <a:pt x="6365" y="158"/>
                </a:cubicBezTo>
                <a:cubicBezTo>
                  <a:pt x="6302" y="32"/>
                  <a:pt x="6176" y="1"/>
                  <a:pt x="60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1" name="Google Shape;411;p64"/>
          <p:cNvCxnSpPr>
            <a:endCxn id="396" idx="1"/>
          </p:cNvCxnSpPr>
          <p:nvPr/>
        </p:nvCxnSpPr>
        <p:spPr>
          <a:xfrm flipH="1" rot="10800000">
            <a:off x="7293608" y="2456286"/>
            <a:ext cx="531900" cy="284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64"/>
          <p:cNvCxnSpPr>
            <a:endCxn id="399" idx="1"/>
          </p:cNvCxnSpPr>
          <p:nvPr/>
        </p:nvCxnSpPr>
        <p:spPr>
          <a:xfrm flipH="1" rot="10800000">
            <a:off x="7084808" y="3050447"/>
            <a:ext cx="740700" cy="290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64"/>
          <p:cNvCxnSpPr>
            <a:stCxn id="397" idx="3"/>
          </p:cNvCxnSpPr>
          <p:nvPr/>
        </p:nvCxnSpPr>
        <p:spPr>
          <a:xfrm flipH="1" rot="10800000">
            <a:off x="5974627" y="2933747"/>
            <a:ext cx="366600" cy="116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64"/>
          <p:cNvCxnSpPr>
            <a:stCxn id="400" idx="3"/>
          </p:cNvCxnSpPr>
          <p:nvPr/>
        </p:nvCxnSpPr>
        <p:spPr>
          <a:xfrm>
            <a:off x="5974624" y="2456275"/>
            <a:ext cx="757500" cy="86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64"/>
          <p:cNvCxnSpPr/>
          <p:nvPr/>
        </p:nvCxnSpPr>
        <p:spPr>
          <a:xfrm>
            <a:off x="7047099" y="2681703"/>
            <a:ext cx="138600" cy="1419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64"/>
          <p:cNvCxnSpPr/>
          <p:nvPr/>
        </p:nvCxnSpPr>
        <p:spPr>
          <a:xfrm>
            <a:off x="6646497" y="3063637"/>
            <a:ext cx="135600" cy="1356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64"/>
          <p:cNvCxnSpPr/>
          <p:nvPr/>
        </p:nvCxnSpPr>
        <p:spPr>
          <a:xfrm flipH="1" rot="10800000">
            <a:off x="6632780" y="2681613"/>
            <a:ext cx="145500" cy="1419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64"/>
          <p:cNvCxnSpPr/>
          <p:nvPr/>
        </p:nvCxnSpPr>
        <p:spPr>
          <a:xfrm flipH="1" rot="10800000">
            <a:off x="7050222" y="3062365"/>
            <a:ext cx="145500" cy="1419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9" name="Google Shape;419;p64"/>
          <p:cNvGrpSpPr/>
          <p:nvPr/>
        </p:nvGrpSpPr>
        <p:grpSpPr>
          <a:xfrm rot="5400000">
            <a:off x="2769265" y="2395842"/>
            <a:ext cx="2939178" cy="696866"/>
            <a:chOff x="3512551" y="2358282"/>
            <a:chExt cx="1597032" cy="378649"/>
          </a:xfrm>
        </p:grpSpPr>
        <p:grpSp>
          <p:nvGrpSpPr>
            <p:cNvPr id="420" name="Google Shape;420;p64"/>
            <p:cNvGrpSpPr/>
            <p:nvPr/>
          </p:nvGrpSpPr>
          <p:grpSpPr>
            <a:xfrm>
              <a:off x="3738198" y="2553002"/>
              <a:ext cx="1145834" cy="117"/>
              <a:chOff x="3738198" y="2553002"/>
              <a:chExt cx="1145834" cy="117"/>
            </a:xfrm>
          </p:grpSpPr>
          <p:cxnSp>
            <p:nvCxnSpPr>
              <p:cNvPr id="421" name="Google Shape;421;p64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2" name="Google Shape;422;p64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3" name="Google Shape;423;p64"/>
              <p:cNvCxnSpPr>
                <a:stCxn id="424" idx="6"/>
                <a:endCxn id="425" idx="2"/>
              </p:cNvCxnSpPr>
              <p:nvPr/>
            </p:nvCxnSpPr>
            <p:spPr>
              <a:xfrm rot="10800000">
                <a:off x="3853848" y="2437468"/>
                <a:ext cx="0" cy="23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26" name="Google Shape;426;p64"/>
            <p:cNvGrpSpPr/>
            <p:nvPr/>
          </p:nvGrpSpPr>
          <p:grpSpPr>
            <a:xfrm>
              <a:off x="3969644" y="2440153"/>
              <a:ext cx="225900" cy="296779"/>
              <a:chOff x="3969644" y="2440153"/>
              <a:chExt cx="225900" cy="296779"/>
            </a:xfrm>
          </p:grpSpPr>
          <p:cxnSp>
            <p:nvCxnSpPr>
              <p:cNvPr id="427" name="Google Shape;427;p64"/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5" name="Google Shape;425;p64"/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64"/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9" name="Google Shape;429;p64"/>
            <p:cNvGrpSpPr/>
            <p:nvPr/>
          </p:nvGrpSpPr>
          <p:grpSpPr>
            <a:xfrm>
              <a:off x="4426818" y="2358282"/>
              <a:ext cx="225600" cy="307471"/>
              <a:chOff x="4426818" y="2358282"/>
              <a:chExt cx="225600" cy="307471"/>
            </a:xfrm>
          </p:grpSpPr>
          <p:cxnSp>
            <p:nvCxnSpPr>
              <p:cNvPr id="430" name="Google Shape;430;p64"/>
              <p:cNvCxnSpPr>
                <a:stCxn id="431" idx="0"/>
              </p:cNvCxnSpPr>
              <p:nvPr/>
            </p:nvCxnSpPr>
            <p:spPr>
              <a:xfrm rot="-5400000">
                <a:off x="4484294" y="2413632"/>
                <a:ext cx="110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32" name="Google Shape;432;p64"/>
              <p:cNvSpPr/>
              <p:nvPr/>
            </p:nvSpPr>
            <p:spPr>
              <a:xfrm>
                <a:off x="4426818" y="2440153"/>
                <a:ext cx="225600" cy="225600"/>
              </a:xfrm>
              <a:prstGeom prst="ellipse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64"/>
              <p:cNvSpPr/>
              <p:nvPr/>
            </p:nvSpPr>
            <p:spPr>
              <a:xfrm>
                <a:off x="4455644" y="2468982"/>
                <a:ext cx="168000" cy="168000"/>
              </a:xfrm>
              <a:prstGeom prst="ellipse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3" name="Google Shape;433;p64"/>
            <p:cNvGrpSpPr/>
            <p:nvPr/>
          </p:nvGrpSpPr>
          <p:grpSpPr>
            <a:xfrm>
              <a:off x="4883984" y="2440153"/>
              <a:ext cx="225600" cy="296479"/>
              <a:chOff x="4883984" y="2440153"/>
              <a:chExt cx="225600" cy="296479"/>
            </a:xfrm>
          </p:grpSpPr>
          <p:cxnSp>
            <p:nvCxnSpPr>
              <p:cNvPr id="434" name="Google Shape;434;p64"/>
              <p:cNvCxnSpPr/>
              <p:nvPr/>
            </p:nvCxnSpPr>
            <p:spPr>
              <a:xfrm>
                <a:off x="4996858" y="2637031"/>
                <a:ext cx="0" cy="99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35" name="Google Shape;435;p64"/>
              <p:cNvSpPr/>
              <p:nvPr/>
            </p:nvSpPr>
            <p:spPr>
              <a:xfrm>
                <a:off x="4883984" y="2440153"/>
                <a:ext cx="225600" cy="225600"/>
              </a:xfrm>
              <a:prstGeom prst="ellipse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64"/>
              <p:cNvSpPr/>
              <p:nvPr/>
            </p:nvSpPr>
            <p:spPr>
              <a:xfrm>
                <a:off x="4912810" y="2468982"/>
                <a:ext cx="168000" cy="168000"/>
              </a:xfrm>
              <a:prstGeom prst="ellipse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7" name="Google Shape;437;p64"/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cxnSp>
            <p:nvCxnSpPr>
              <p:cNvPr id="438" name="Google Shape;438;p64"/>
              <p:cNvCxnSpPr>
                <a:stCxn id="439" idx="0"/>
              </p:cNvCxnSpPr>
              <p:nvPr/>
            </p:nvCxnSpPr>
            <p:spPr>
              <a:xfrm rot="-5400000">
                <a:off x="2384561" y="2199414"/>
                <a:ext cx="388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4" name="Google Shape;424;p64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64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0" name="Google Shape;440;p64"/>
          <p:cNvSpPr txBox="1"/>
          <p:nvPr>
            <p:ph idx="1" type="subTitle"/>
          </p:nvPr>
        </p:nvSpPr>
        <p:spPr>
          <a:xfrm>
            <a:off x="4250075" y="1310625"/>
            <a:ext cx="1342500" cy="3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Winter </a:t>
            </a:r>
            <a:endParaRPr/>
          </a:p>
        </p:txBody>
      </p:sp>
      <p:sp>
        <p:nvSpPr>
          <p:cNvPr id="441" name="Google Shape;441;p64"/>
          <p:cNvSpPr txBox="1"/>
          <p:nvPr>
            <p:ph idx="1" type="subTitle"/>
          </p:nvPr>
        </p:nvSpPr>
        <p:spPr>
          <a:xfrm>
            <a:off x="2802275" y="2148825"/>
            <a:ext cx="1342500" cy="3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</a:t>
            </a:r>
            <a:endParaRPr/>
          </a:p>
        </p:txBody>
      </p:sp>
      <p:sp>
        <p:nvSpPr>
          <p:cNvPr id="442" name="Google Shape;442;p64"/>
          <p:cNvSpPr txBox="1"/>
          <p:nvPr>
            <p:ph idx="1" type="subTitle"/>
          </p:nvPr>
        </p:nvSpPr>
        <p:spPr>
          <a:xfrm>
            <a:off x="4250075" y="2987025"/>
            <a:ext cx="1342500" cy="3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</a:t>
            </a:r>
            <a:endParaRPr/>
          </a:p>
        </p:txBody>
      </p:sp>
      <p:sp>
        <p:nvSpPr>
          <p:cNvPr id="443" name="Google Shape;443;p64"/>
          <p:cNvSpPr txBox="1"/>
          <p:nvPr>
            <p:ph idx="1" type="subTitle"/>
          </p:nvPr>
        </p:nvSpPr>
        <p:spPr>
          <a:xfrm>
            <a:off x="2802275" y="3825225"/>
            <a:ext cx="1342500" cy="3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Monsoon</a:t>
            </a:r>
            <a:endParaRPr/>
          </a:p>
        </p:txBody>
      </p:sp>
      <p:sp>
        <p:nvSpPr>
          <p:cNvPr id="444" name="Google Shape;444;p64"/>
          <p:cNvSpPr txBox="1"/>
          <p:nvPr>
            <p:ph idx="2" type="title"/>
          </p:nvPr>
        </p:nvSpPr>
        <p:spPr>
          <a:xfrm>
            <a:off x="3084501" y="981200"/>
            <a:ext cx="2632200" cy="2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(Seasonal Advertisement)</a:t>
            </a:r>
            <a:endParaRPr sz="1500"/>
          </a:p>
        </p:txBody>
      </p:sp>
      <p:sp>
        <p:nvSpPr>
          <p:cNvPr id="445" name="Google Shape;445;p64"/>
          <p:cNvSpPr txBox="1"/>
          <p:nvPr>
            <p:ph idx="4294967295" type="ctrTitle"/>
          </p:nvPr>
        </p:nvSpPr>
        <p:spPr>
          <a:xfrm>
            <a:off x="4728125" y="3955725"/>
            <a:ext cx="27357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#greenbeauty</a:t>
            </a:r>
            <a:endParaRPr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5"/>
          <p:cNvSpPr txBox="1"/>
          <p:nvPr/>
        </p:nvSpPr>
        <p:spPr>
          <a:xfrm>
            <a:off x="165888" y="30042"/>
            <a:ext cx="8875008" cy="699775"/>
          </a:xfrm>
          <a:prstGeom prst="rect">
            <a:avLst/>
          </a:prstGeom>
          <a:solidFill>
            <a:srgbClr val="12762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FFFFF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NATURE for #greenbeauty</a:t>
            </a:r>
            <a:endParaRPr b="0" i="0" sz="4000" u="none" cap="none" strike="noStrike">
              <a:solidFill>
                <a:srgbClr val="FFFFFF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451" name="Google Shape;451;p65"/>
          <p:cNvSpPr txBox="1"/>
          <p:nvPr/>
        </p:nvSpPr>
        <p:spPr>
          <a:xfrm>
            <a:off x="165888" y="829411"/>
            <a:ext cx="2985984" cy="1954667"/>
          </a:xfrm>
          <a:prstGeom prst="rect">
            <a:avLst/>
          </a:prstGeom>
          <a:solidFill>
            <a:srgbClr val="00A93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65"/>
          <p:cNvSpPr txBox="1"/>
          <p:nvPr/>
        </p:nvSpPr>
        <p:spPr>
          <a:xfrm>
            <a:off x="7382000" y="2784050"/>
            <a:ext cx="1659000" cy="2156400"/>
          </a:xfrm>
          <a:prstGeom prst="rect">
            <a:avLst/>
          </a:prstGeom>
          <a:solidFill>
            <a:srgbClr val="00A93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Laxative</a:t>
            </a:r>
            <a:r>
              <a:rPr lang="en" sz="1300">
                <a:solidFill>
                  <a:srgbClr val="FFFFFF"/>
                </a:solidFill>
              </a:rPr>
              <a:t> ,antiviral,thickening,vitamin e,coldpressed property,peptidic property ofcastor oil if included in product may result in successful customer feedback for skin and hair.</a:t>
            </a:r>
            <a:endParaRPr sz="1300"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53" name="Google Shape;453;p65"/>
          <p:cNvSpPr txBox="1"/>
          <p:nvPr/>
        </p:nvSpPr>
        <p:spPr>
          <a:xfrm>
            <a:off x="4727481" y="829411"/>
            <a:ext cx="653" cy="1954667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5"/>
          <p:cNvSpPr txBox="1"/>
          <p:nvPr/>
        </p:nvSpPr>
        <p:spPr>
          <a:xfrm>
            <a:off x="165900" y="2820000"/>
            <a:ext cx="2903100" cy="2156400"/>
          </a:xfrm>
          <a:prstGeom prst="rect">
            <a:avLst/>
          </a:prstGeom>
          <a:solidFill>
            <a:srgbClr val="12762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#introducingneembark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Neembark for skin care,its root bark and fruit are used as a tonic and astringent.Icecubes of neem act as a skin softeners and reducing scar on skin .  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5"/>
          <p:cNvSpPr txBox="1"/>
          <p:nvPr/>
        </p:nvSpPr>
        <p:spPr>
          <a:xfrm>
            <a:off x="4024128" y="2883648"/>
            <a:ext cx="2239500" cy="1954800"/>
          </a:xfrm>
          <a:prstGeom prst="rect">
            <a:avLst/>
          </a:prstGeom>
          <a:solidFill>
            <a:srgbClr val="5EB91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Introducing LATANA CAMARA a species of flowering plant within verbena family native American and Indian tropics.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Many typical villagers in India uses its extracted oil  in winter for preventing skin from sunburn and sunscreens.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65"/>
          <p:cNvSpPr txBox="1"/>
          <p:nvPr/>
        </p:nvSpPr>
        <p:spPr>
          <a:xfrm>
            <a:off x="165888" y="829411"/>
            <a:ext cx="2985984" cy="1954667"/>
          </a:xfrm>
          <a:prstGeom prst="rect">
            <a:avLst/>
          </a:prstGeom>
          <a:solidFill>
            <a:srgbClr val="00A933"/>
          </a:solidFill>
          <a:ln>
            <a:noFill/>
          </a:ln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825" y="1078225"/>
            <a:ext cx="1332999" cy="174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1825" y="1078225"/>
            <a:ext cx="1570050" cy="1741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tbutb" id="459" name="Google Shape;459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8650" y="951800"/>
            <a:ext cx="1658899" cy="189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9072" y="810145"/>
            <a:ext cx="1741824" cy="200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18741" y="4024276"/>
            <a:ext cx="22859" cy="45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6"/>
          <p:cNvSpPr txBox="1"/>
          <p:nvPr>
            <p:ph type="title"/>
          </p:nvPr>
        </p:nvSpPr>
        <p:spPr>
          <a:xfrm>
            <a:off x="720000" y="445025"/>
            <a:ext cx="30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 Ups</a:t>
            </a:r>
            <a:endParaRPr/>
          </a:p>
        </p:txBody>
      </p:sp>
      <p:sp>
        <p:nvSpPr>
          <p:cNvPr id="467" name="Google Shape;467;p66"/>
          <p:cNvSpPr txBox="1"/>
          <p:nvPr>
            <p:ph idx="2" type="title"/>
          </p:nvPr>
        </p:nvSpPr>
        <p:spPr>
          <a:xfrm>
            <a:off x="1269603" y="1438404"/>
            <a:ext cx="1345200" cy="2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Youtubers and Influencers</a:t>
            </a:r>
            <a:endParaRPr sz="1500"/>
          </a:p>
        </p:txBody>
      </p:sp>
      <p:sp>
        <p:nvSpPr>
          <p:cNvPr id="468" name="Google Shape;468;p66"/>
          <p:cNvSpPr txBox="1"/>
          <p:nvPr>
            <p:ph idx="3" type="title"/>
          </p:nvPr>
        </p:nvSpPr>
        <p:spPr>
          <a:xfrm>
            <a:off x="869150" y="1188206"/>
            <a:ext cx="3468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1</a:t>
            </a:r>
            <a:endParaRPr sz="2400"/>
          </a:p>
        </p:txBody>
      </p:sp>
      <p:sp>
        <p:nvSpPr>
          <p:cNvPr id="469" name="Google Shape;469;p66"/>
          <p:cNvSpPr txBox="1"/>
          <p:nvPr>
            <p:ph idx="4" type="title"/>
          </p:nvPr>
        </p:nvSpPr>
        <p:spPr>
          <a:xfrm>
            <a:off x="-2398875" y="1560888"/>
            <a:ext cx="1903500" cy="3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Seminars And Competition</a:t>
            </a:r>
            <a:endParaRPr sz="1500"/>
          </a:p>
        </p:txBody>
      </p:sp>
      <p:sp>
        <p:nvSpPr>
          <p:cNvPr id="470" name="Google Shape;470;p66"/>
          <p:cNvSpPr txBox="1"/>
          <p:nvPr>
            <p:ph idx="7" type="title"/>
          </p:nvPr>
        </p:nvSpPr>
        <p:spPr>
          <a:xfrm>
            <a:off x="9653475" y="4427150"/>
            <a:ext cx="1903500" cy="3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Beauty Parlour Associations</a:t>
            </a:r>
            <a:endParaRPr sz="1500"/>
          </a:p>
        </p:txBody>
      </p:sp>
      <p:cxnSp>
        <p:nvCxnSpPr>
          <p:cNvPr id="471" name="Google Shape;471;p66"/>
          <p:cNvCxnSpPr/>
          <p:nvPr/>
        </p:nvCxnSpPr>
        <p:spPr>
          <a:xfrm rot="10800000">
            <a:off x="1210556" y="1228820"/>
            <a:ext cx="0" cy="598500"/>
          </a:xfrm>
          <a:prstGeom prst="straightConnector1">
            <a:avLst/>
          </a:prstGeom>
          <a:noFill/>
          <a:ln cap="rnd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66"/>
          <p:cNvSpPr txBox="1"/>
          <p:nvPr>
            <p:ph idx="13" type="title"/>
          </p:nvPr>
        </p:nvSpPr>
        <p:spPr>
          <a:xfrm>
            <a:off x="9901125" y="2261325"/>
            <a:ext cx="1903500" cy="3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Digital Marketing Company</a:t>
            </a:r>
            <a:endParaRPr sz="1500"/>
          </a:p>
        </p:txBody>
      </p:sp>
      <p:pic>
        <p:nvPicPr>
          <p:cNvPr id="473" name="Google Shape;47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444" y="1371250"/>
            <a:ext cx="445666" cy="313637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6"/>
          <p:cNvSpPr txBox="1"/>
          <p:nvPr>
            <p:ph idx="3" type="title"/>
          </p:nvPr>
        </p:nvSpPr>
        <p:spPr>
          <a:xfrm>
            <a:off x="-2821800" y="1401688"/>
            <a:ext cx="346800" cy="5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2</a:t>
            </a:r>
            <a:endParaRPr sz="2800"/>
          </a:p>
        </p:txBody>
      </p:sp>
      <p:sp>
        <p:nvSpPr>
          <p:cNvPr id="475" name="Google Shape;475;p66"/>
          <p:cNvSpPr txBox="1"/>
          <p:nvPr>
            <p:ph idx="3" type="title"/>
          </p:nvPr>
        </p:nvSpPr>
        <p:spPr>
          <a:xfrm>
            <a:off x="9144000" y="4204100"/>
            <a:ext cx="490500" cy="8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476" name="Google Shape;476;p66"/>
          <p:cNvCxnSpPr/>
          <p:nvPr/>
        </p:nvCxnSpPr>
        <p:spPr>
          <a:xfrm rot="10800000">
            <a:off x="9627075" y="4153700"/>
            <a:ext cx="0" cy="846900"/>
          </a:xfrm>
          <a:prstGeom prst="straightConnector1">
            <a:avLst/>
          </a:prstGeom>
          <a:noFill/>
          <a:ln cap="rnd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7" name="Google Shape;477;p66"/>
          <p:cNvSpPr txBox="1"/>
          <p:nvPr>
            <p:ph idx="3" type="title"/>
          </p:nvPr>
        </p:nvSpPr>
        <p:spPr>
          <a:xfrm>
            <a:off x="9391650" y="2033400"/>
            <a:ext cx="490500" cy="8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cxnSp>
        <p:nvCxnSpPr>
          <p:cNvPr id="478" name="Google Shape;478;p66"/>
          <p:cNvCxnSpPr/>
          <p:nvPr/>
        </p:nvCxnSpPr>
        <p:spPr>
          <a:xfrm rot="10800000">
            <a:off x="9874725" y="1983000"/>
            <a:ext cx="0" cy="846900"/>
          </a:xfrm>
          <a:prstGeom prst="straightConnector1">
            <a:avLst/>
          </a:prstGeom>
          <a:noFill/>
          <a:ln cap="rnd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9985" y="3183183"/>
            <a:ext cx="862584" cy="3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8450" y="2243396"/>
            <a:ext cx="445650" cy="29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0500" y="3685425"/>
            <a:ext cx="541550" cy="755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p66"/>
          <p:cNvCxnSpPr/>
          <p:nvPr/>
        </p:nvCxnSpPr>
        <p:spPr>
          <a:xfrm rot="10800000">
            <a:off x="-2474994" y="1414632"/>
            <a:ext cx="0" cy="598500"/>
          </a:xfrm>
          <a:prstGeom prst="straightConnector1">
            <a:avLst/>
          </a:prstGeom>
          <a:noFill/>
          <a:ln cap="rnd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p66"/>
          <p:cNvSpPr txBox="1"/>
          <p:nvPr>
            <p:ph idx="2" type="title"/>
          </p:nvPr>
        </p:nvSpPr>
        <p:spPr>
          <a:xfrm>
            <a:off x="1269600" y="2235275"/>
            <a:ext cx="13452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Seminars And Competition</a:t>
            </a:r>
            <a:endParaRPr sz="1500"/>
          </a:p>
        </p:txBody>
      </p:sp>
      <p:sp>
        <p:nvSpPr>
          <p:cNvPr id="484" name="Google Shape;484;p66"/>
          <p:cNvSpPr txBox="1"/>
          <p:nvPr>
            <p:ph idx="3" type="title"/>
          </p:nvPr>
        </p:nvSpPr>
        <p:spPr>
          <a:xfrm>
            <a:off x="869150" y="2102606"/>
            <a:ext cx="3468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2</a:t>
            </a:r>
            <a:endParaRPr sz="2400"/>
          </a:p>
        </p:txBody>
      </p:sp>
      <p:cxnSp>
        <p:nvCxnSpPr>
          <p:cNvPr id="485" name="Google Shape;485;p66"/>
          <p:cNvCxnSpPr/>
          <p:nvPr/>
        </p:nvCxnSpPr>
        <p:spPr>
          <a:xfrm rot="10800000">
            <a:off x="1210556" y="2143220"/>
            <a:ext cx="0" cy="598500"/>
          </a:xfrm>
          <a:prstGeom prst="straightConnector1">
            <a:avLst/>
          </a:prstGeom>
          <a:noFill/>
          <a:ln cap="rnd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6" name="Google Shape;4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16081" y="2185100"/>
            <a:ext cx="445666" cy="313637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6"/>
          <p:cNvSpPr txBox="1"/>
          <p:nvPr>
            <p:ph idx="2" type="title"/>
          </p:nvPr>
        </p:nvSpPr>
        <p:spPr>
          <a:xfrm>
            <a:off x="1272003" y="3243529"/>
            <a:ext cx="1345200" cy="2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Digital Marketing Company</a:t>
            </a:r>
            <a:endParaRPr sz="1500"/>
          </a:p>
        </p:txBody>
      </p:sp>
      <p:sp>
        <p:nvSpPr>
          <p:cNvPr id="488" name="Google Shape;488;p66"/>
          <p:cNvSpPr txBox="1"/>
          <p:nvPr>
            <p:ph idx="3" type="title"/>
          </p:nvPr>
        </p:nvSpPr>
        <p:spPr>
          <a:xfrm>
            <a:off x="871550" y="2993331"/>
            <a:ext cx="3468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3</a:t>
            </a:r>
            <a:endParaRPr sz="2400"/>
          </a:p>
        </p:txBody>
      </p:sp>
      <p:cxnSp>
        <p:nvCxnSpPr>
          <p:cNvPr id="489" name="Google Shape;489;p66"/>
          <p:cNvCxnSpPr/>
          <p:nvPr/>
        </p:nvCxnSpPr>
        <p:spPr>
          <a:xfrm rot="10800000">
            <a:off x="1212956" y="3033945"/>
            <a:ext cx="0" cy="598500"/>
          </a:xfrm>
          <a:prstGeom prst="straightConnector1">
            <a:avLst/>
          </a:prstGeom>
          <a:noFill/>
          <a:ln cap="rnd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0" name="Google Shape;49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16081" y="2726250"/>
            <a:ext cx="445666" cy="313637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6"/>
          <p:cNvSpPr txBox="1"/>
          <p:nvPr>
            <p:ph idx="2" type="title"/>
          </p:nvPr>
        </p:nvSpPr>
        <p:spPr>
          <a:xfrm>
            <a:off x="1272003" y="4093629"/>
            <a:ext cx="1345200" cy="2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Beauty Parlour Associations</a:t>
            </a:r>
            <a:endParaRPr sz="1500"/>
          </a:p>
        </p:txBody>
      </p:sp>
      <p:sp>
        <p:nvSpPr>
          <p:cNvPr id="492" name="Google Shape;492;p66"/>
          <p:cNvSpPr txBox="1"/>
          <p:nvPr>
            <p:ph idx="3" type="title"/>
          </p:nvPr>
        </p:nvSpPr>
        <p:spPr>
          <a:xfrm>
            <a:off x="871550" y="3843431"/>
            <a:ext cx="3468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4</a:t>
            </a:r>
            <a:endParaRPr sz="2400"/>
          </a:p>
        </p:txBody>
      </p:sp>
      <p:cxnSp>
        <p:nvCxnSpPr>
          <p:cNvPr id="493" name="Google Shape;493;p66"/>
          <p:cNvCxnSpPr/>
          <p:nvPr/>
        </p:nvCxnSpPr>
        <p:spPr>
          <a:xfrm rot="10800000">
            <a:off x="1212956" y="3884045"/>
            <a:ext cx="0" cy="598500"/>
          </a:xfrm>
          <a:prstGeom prst="straightConnector1">
            <a:avLst/>
          </a:prstGeom>
          <a:noFill/>
          <a:ln cap="rnd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4" name="Google Shape;49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22906" y="3481188"/>
            <a:ext cx="445666" cy="313637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6"/>
          <p:cNvSpPr txBox="1"/>
          <p:nvPr>
            <p:ph type="title"/>
          </p:nvPr>
        </p:nvSpPr>
        <p:spPr>
          <a:xfrm>
            <a:off x="3387000" y="445025"/>
            <a:ext cx="30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Trade </a:t>
            </a:r>
            <a:r>
              <a:rPr lang="en"/>
              <a:t>Engagement</a:t>
            </a:r>
            <a:endParaRPr/>
          </a:p>
        </p:txBody>
      </p:sp>
      <p:sp>
        <p:nvSpPr>
          <p:cNvPr id="496" name="Google Shape;496;p66"/>
          <p:cNvSpPr txBox="1"/>
          <p:nvPr>
            <p:ph idx="2" type="title"/>
          </p:nvPr>
        </p:nvSpPr>
        <p:spPr>
          <a:xfrm>
            <a:off x="4241403" y="1438404"/>
            <a:ext cx="1345200" cy="2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Branding And Prioritization</a:t>
            </a:r>
            <a:endParaRPr sz="1500"/>
          </a:p>
        </p:txBody>
      </p:sp>
      <p:sp>
        <p:nvSpPr>
          <p:cNvPr id="497" name="Google Shape;497;p66"/>
          <p:cNvSpPr txBox="1"/>
          <p:nvPr>
            <p:ph idx="3" type="title"/>
          </p:nvPr>
        </p:nvSpPr>
        <p:spPr>
          <a:xfrm>
            <a:off x="3840950" y="1188206"/>
            <a:ext cx="3468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1</a:t>
            </a:r>
            <a:endParaRPr sz="2400"/>
          </a:p>
        </p:txBody>
      </p:sp>
      <p:cxnSp>
        <p:nvCxnSpPr>
          <p:cNvPr id="498" name="Google Shape;498;p66"/>
          <p:cNvCxnSpPr/>
          <p:nvPr/>
        </p:nvCxnSpPr>
        <p:spPr>
          <a:xfrm rot="10800000">
            <a:off x="4182356" y="1228820"/>
            <a:ext cx="0" cy="598500"/>
          </a:xfrm>
          <a:prstGeom prst="straightConnector1">
            <a:avLst/>
          </a:prstGeom>
          <a:noFill/>
          <a:ln cap="rnd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66"/>
          <p:cNvSpPr txBox="1"/>
          <p:nvPr>
            <p:ph idx="2" type="title"/>
          </p:nvPr>
        </p:nvSpPr>
        <p:spPr>
          <a:xfrm>
            <a:off x="4241400" y="2235275"/>
            <a:ext cx="13452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Ecom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Discount Partnership </a:t>
            </a:r>
            <a:endParaRPr sz="1500"/>
          </a:p>
        </p:txBody>
      </p:sp>
      <p:sp>
        <p:nvSpPr>
          <p:cNvPr id="500" name="Google Shape;500;p66"/>
          <p:cNvSpPr txBox="1"/>
          <p:nvPr>
            <p:ph idx="3" type="title"/>
          </p:nvPr>
        </p:nvSpPr>
        <p:spPr>
          <a:xfrm>
            <a:off x="3840950" y="2102606"/>
            <a:ext cx="3468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2</a:t>
            </a:r>
            <a:endParaRPr sz="2400"/>
          </a:p>
        </p:txBody>
      </p:sp>
      <p:cxnSp>
        <p:nvCxnSpPr>
          <p:cNvPr id="501" name="Google Shape;501;p66"/>
          <p:cNvCxnSpPr/>
          <p:nvPr/>
        </p:nvCxnSpPr>
        <p:spPr>
          <a:xfrm rot="10800000">
            <a:off x="4182356" y="2143220"/>
            <a:ext cx="0" cy="598500"/>
          </a:xfrm>
          <a:prstGeom prst="straightConnector1">
            <a:avLst/>
          </a:prstGeom>
          <a:noFill/>
          <a:ln cap="rnd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66"/>
          <p:cNvSpPr txBox="1"/>
          <p:nvPr>
            <p:ph idx="2" type="title"/>
          </p:nvPr>
        </p:nvSpPr>
        <p:spPr>
          <a:xfrm>
            <a:off x="4243803" y="3243529"/>
            <a:ext cx="1345200" cy="2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Customer Executives and Skin Helpers</a:t>
            </a:r>
            <a:endParaRPr sz="1500"/>
          </a:p>
        </p:txBody>
      </p:sp>
      <p:sp>
        <p:nvSpPr>
          <p:cNvPr id="503" name="Google Shape;503;p66"/>
          <p:cNvSpPr txBox="1"/>
          <p:nvPr>
            <p:ph idx="3" type="title"/>
          </p:nvPr>
        </p:nvSpPr>
        <p:spPr>
          <a:xfrm>
            <a:off x="3843350" y="2993331"/>
            <a:ext cx="3468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3</a:t>
            </a:r>
            <a:endParaRPr sz="2400"/>
          </a:p>
        </p:txBody>
      </p:sp>
      <p:cxnSp>
        <p:nvCxnSpPr>
          <p:cNvPr id="504" name="Google Shape;504;p66"/>
          <p:cNvCxnSpPr/>
          <p:nvPr/>
        </p:nvCxnSpPr>
        <p:spPr>
          <a:xfrm rot="10800000">
            <a:off x="4184756" y="3033945"/>
            <a:ext cx="0" cy="598500"/>
          </a:xfrm>
          <a:prstGeom prst="straightConnector1">
            <a:avLst/>
          </a:prstGeom>
          <a:noFill/>
          <a:ln cap="rnd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66"/>
          <p:cNvSpPr txBox="1"/>
          <p:nvPr>
            <p:ph idx="2" type="title"/>
          </p:nvPr>
        </p:nvSpPr>
        <p:spPr>
          <a:xfrm>
            <a:off x="4243803" y="4093629"/>
            <a:ext cx="1345200" cy="2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Video reviews</a:t>
            </a:r>
            <a:endParaRPr sz="1500"/>
          </a:p>
        </p:txBody>
      </p:sp>
      <p:sp>
        <p:nvSpPr>
          <p:cNvPr id="506" name="Google Shape;506;p66"/>
          <p:cNvSpPr txBox="1"/>
          <p:nvPr>
            <p:ph idx="3" type="title"/>
          </p:nvPr>
        </p:nvSpPr>
        <p:spPr>
          <a:xfrm>
            <a:off x="3843350" y="3843431"/>
            <a:ext cx="3468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4</a:t>
            </a:r>
            <a:endParaRPr sz="2400"/>
          </a:p>
        </p:txBody>
      </p:sp>
      <p:cxnSp>
        <p:nvCxnSpPr>
          <p:cNvPr id="507" name="Google Shape;507;p66"/>
          <p:cNvCxnSpPr/>
          <p:nvPr/>
        </p:nvCxnSpPr>
        <p:spPr>
          <a:xfrm rot="10800000">
            <a:off x="4184756" y="3884045"/>
            <a:ext cx="0" cy="598500"/>
          </a:xfrm>
          <a:prstGeom prst="straightConnector1">
            <a:avLst/>
          </a:prstGeom>
          <a:noFill/>
          <a:ln cap="rnd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8" name="Google Shape;508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7850" y="1160029"/>
            <a:ext cx="862600" cy="82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8125" y="2170203"/>
            <a:ext cx="615881" cy="61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90249" y="2981100"/>
            <a:ext cx="994940" cy="75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5662801" y="3851575"/>
            <a:ext cx="718540" cy="61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zon Rainforest Deforestation Awareness by Slidesgo">
  <a:themeElements>
    <a:clrScheme name="Simple Light">
      <a:dk1>
        <a:srgbClr val="7AB6AC"/>
      </a:dk1>
      <a:lt1>
        <a:srgbClr val="004840"/>
      </a:lt1>
      <a:dk2>
        <a:srgbClr val="AFB672"/>
      </a:dk2>
      <a:lt2>
        <a:srgbClr val="FFEFD3"/>
      </a:lt2>
      <a:accent1>
        <a:srgbClr val="F65E75"/>
      </a:accent1>
      <a:accent2>
        <a:srgbClr val="FFDB4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7AB6A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